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9"/>
  </p:notesMasterIdLst>
  <p:sldIdLst>
    <p:sldId id="256" r:id="rId6"/>
    <p:sldId id="258" r:id="rId7"/>
    <p:sldId id="259" r:id="rId8"/>
    <p:sldId id="260" r:id="rId9"/>
    <p:sldId id="261" r:id="rId10"/>
    <p:sldId id="275" r:id="rId11"/>
    <p:sldId id="280" r:id="rId12"/>
    <p:sldId id="276" r:id="rId13"/>
    <p:sldId id="281" r:id="rId14"/>
    <p:sldId id="262" r:id="rId15"/>
    <p:sldId id="278" r:id="rId16"/>
    <p:sldId id="279" r:id="rId17"/>
    <p:sldId id="274" r:id="rId18"/>
    <p:sldId id="264" r:id="rId19"/>
    <p:sldId id="263" r:id="rId20"/>
    <p:sldId id="265" r:id="rId21"/>
    <p:sldId id="267" r:id="rId22"/>
    <p:sldId id="266" r:id="rId23"/>
    <p:sldId id="284" r:id="rId24"/>
    <p:sldId id="285" r:id="rId25"/>
    <p:sldId id="286" r:id="rId26"/>
    <p:sldId id="282" r:id="rId27"/>
    <p:sldId id="283" r:id="rId28"/>
    <p:sldId id="268" r:id="rId29"/>
    <p:sldId id="272" r:id="rId30"/>
    <p:sldId id="273" r:id="rId31"/>
    <p:sldId id="277" r:id="rId32"/>
    <p:sldId id="269" r:id="rId33"/>
    <p:sldId id="288" r:id="rId34"/>
    <p:sldId id="270" r:id="rId35"/>
    <p:sldId id="287" r:id="rId36"/>
    <p:sldId id="271" r:id="rId37"/>
    <p:sldId id="289" r:id="rId38"/>
  </p:sldIdLst>
  <p:sldSz cx="9144000" cy="5143500" type="screen16x9"/>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EFE"/>
    <a:srgbClr val="C5F0FF"/>
    <a:srgbClr val="D7E3BC"/>
    <a:srgbClr val="9BBB59"/>
    <a:srgbClr val="00FF00"/>
    <a:srgbClr val="32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20" autoAdjust="0"/>
  </p:normalViewPr>
  <p:slideViewPr>
    <p:cSldViewPr>
      <p:cViewPr varScale="1">
        <p:scale>
          <a:sx n="129" d="100"/>
          <a:sy n="129" d="100"/>
        </p:scale>
        <p:origin x="1104" y="12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9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munkalap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Munka1!$B$1</c:f>
              <c:strCache>
                <c:ptCount val="1"/>
                <c:pt idx="0">
                  <c:v>Sorozat 1</c:v>
                </c:pt>
              </c:strCache>
            </c:strRef>
          </c:tx>
          <c:invertIfNegative val="0"/>
          <c:cat>
            <c:strRef>
              <c:f>Munka1!$A$2:$A$5</c:f>
              <c:strCache>
                <c:ptCount val="4"/>
                <c:pt idx="0">
                  <c:v>Kategória 1</c:v>
                </c:pt>
                <c:pt idx="1">
                  <c:v>Kategória 2</c:v>
                </c:pt>
                <c:pt idx="2">
                  <c:v>Kategória 3</c:v>
                </c:pt>
                <c:pt idx="3">
                  <c:v>Kategória 4</c:v>
                </c:pt>
              </c:strCache>
            </c:strRef>
          </c:cat>
          <c:val>
            <c:numRef>
              <c:f>Munka1!$B$2:$B$5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0E0C-4092-A50A-40BC7C43B72D}"/>
            </c:ext>
          </c:extLst>
        </c:ser>
        <c:ser>
          <c:idx val="1"/>
          <c:order val="1"/>
          <c:tx>
            <c:strRef>
              <c:f>Munka1!$C$1</c:f>
              <c:strCache>
                <c:ptCount val="1"/>
                <c:pt idx="0">
                  <c:v>Sorozat 2</c:v>
                </c:pt>
              </c:strCache>
            </c:strRef>
          </c:tx>
          <c:invertIfNegative val="0"/>
          <c:cat>
            <c:strRef>
              <c:f>Munka1!$A$2:$A$5</c:f>
              <c:strCache>
                <c:ptCount val="4"/>
                <c:pt idx="0">
                  <c:v>Kategória 1</c:v>
                </c:pt>
                <c:pt idx="1">
                  <c:v>Kategória 2</c:v>
                </c:pt>
                <c:pt idx="2">
                  <c:v>Kategória 3</c:v>
                </c:pt>
                <c:pt idx="3">
                  <c:v>Kategória 4</c:v>
                </c:pt>
              </c:strCache>
            </c:strRef>
          </c:cat>
          <c:val>
            <c:numRef>
              <c:f>Munka1!$C$2:$C$5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0E0C-4092-A50A-40BC7C43B72D}"/>
            </c:ext>
          </c:extLst>
        </c:ser>
        <c:ser>
          <c:idx val="2"/>
          <c:order val="2"/>
          <c:tx>
            <c:strRef>
              <c:f>Munka1!$D$1</c:f>
              <c:strCache>
                <c:ptCount val="1"/>
                <c:pt idx="0">
                  <c:v>Sorozat 3</c:v>
                </c:pt>
              </c:strCache>
            </c:strRef>
          </c:tx>
          <c:invertIfNegative val="0"/>
          <c:cat>
            <c:strRef>
              <c:f>Munka1!$A$2:$A$5</c:f>
              <c:strCache>
                <c:ptCount val="4"/>
                <c:pt idx="0">
                  <c:v>Kategória 1</c:v>
                </c:pt>
                <c:pt idx="1">
                  <c:v>Kategória 2</c:v>
                </c:pt>
                <c:pt idx="2">
                  <c:v>Kategória 3</c:v>
                </c:pt>
                <c:pt idx="3">
                  <c:v>Kategória 4</c:v>
                </c:pt>
              </c:strCache>
            </c:strRef>
          </c:cat>
          <c:val>
            <c:numRef>
              <c:f>Munka1!$D$2:$D$5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0E0C-4092-A50A-40BC7C43B72D}"/>
            </c:ext>
          </c:extLst>
        </c:ser>
        <c:dLbls>
          <c:showLegendKey val="0"/>
          <c:showVal val="0"/>
          <c:showCatName val="0"/>
          <c:showSerName val="0"/>
          <c:showPercent val="0"/>
          <c:showBubbleSize val="0"/>
        </c:dLbls>
        <c:gapWidth val="150"/>
        <c:axId val="121057280"/>
        <c:axId val="121058456"/>
      </c:barChart>
      <c:catAx>
        <c:axId val="121057280"/>
        <c:scaling>
          <c:orientation val="minMax"/>
        </c:scaling>
        <c:delete val="0"/>
        <c:axPos val="b"/>
        <c:numFmt formatCode="General" sourceLinked="0"/>
        <c:majorTickMark val="out"/>
        <c:minorTickMark val="none"/>
        <c:tickLblPos val="nextTo"/>
        <c:crossAx val="121058456"/>
        <c:crosses val="autoZero"/>
        <c:auto val="1"/>
        <c:lblAlgn val="ctr"/>
        <c:lblOffset val="100"/>
        <c:noMultiLvlLbl val="0"/>
      </c:catAx>
      <c:valAx>
        <c:axId val="121058456"/>
        <c:scaling>
          <c:orientation val="minMax"/>
        </c:scaling>
        <c:delete val="0"/>
        <c:axPos val="l"/>
        <c:majorGridlines/>
        <c:numFmt formatCode="General" sourceLinked="1"/>
        <c:majorTickMark val="out"/>
        <c:minorTickMark val="none"/>
        <c:tickLblPos val="nextTo"/>
        <c:crossAx val="121057280"/>
        <c:crosses val="autoZero"/>
        <c:crossBetween val="between"/>
      </c:valAx>
    </c:plotArea>
    <c:legend>
      <c:legendPos val="r"/>
      <c:overlay val="0"/>
    </c:legend>
    <c:plotVisOnly val="1"/>
    <c:dispBlanksAs val="gap"/>
    <c:showDLblsOverMax val="0"/>
  </c:chart>
  <c:txPr>
    <a:bodyPr/>
    <a:lstStyle/>
    <a:p>
      <a:pPr>
        <a:defRPr sz="1400">
          <a:latin typeface="+mj-lt"/>
        </a:defRPr>
      </a:pPr>
      <a:endParaRPr lang="hu-H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E6D127-455F-4F64-9693-C351F7D3ED8A}" type="datetimeFigureOut">
              <a:rPr lang="en-US" smtClean="0"/>
              <a:pPr/>
              <a:t>1/24/2017</a:t>
            </a:fld>
            <a:endParaRPr lang="en-US"/>
          </a:p>
        </p:txBody>
      </p:sp>
      <p:sp>
        <p:nvSpPr>
          <p:cNvPr id="4" name="Diakép hely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DD2D28-A3B7-469D-9548-D4260EB38E28}" type="slidenum">
              <a:rPr lang="en-US" smtClean="0"/>
              <a:pPr/>
              <a:t>‹#›</a:t>
            </a:fld>
            <a:endParaRPr lang="en-US"/>
          </a:p>
        </p:txBody>
      </p:sp>
    </p:spTree>
    <p:extLst>
      <p:ext uri="{BB962C8B-B14F-4D97-AF65-F5344CB8AC3E}">
        <p14:creationId xmlns:p14="http://schemas.microsoft.com/office/powerpoint/2010/main" val="297067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normAutofit/>
          </a:bodyPr>
          <a:lstStyle/>
          <a:p>
            <a:endParaRPr lang="en-US"/>
          </a:p>
        </p:txBody>
      </p:sp>
      <p:sp>
        <p:nvSpPr>
          <p:cNvPr id="4" name="Dia számának helye 3"/>
          <p:cNvSpPr>
            <a:spLocks noGrp="1"/>
          </p:cNvSpPr>
          <p:nvPr>
            <p:ph type="sldNum" sz="quarter" idx="10"/>
          </p:nvPr>
        </p:nvSpPr>
        <p:spPr/>
        <p:txBody>
          <a:bodyPr/>
          <a:lstStyle/>
          <a:p>
            <a:fld id="{37DD2D28-A3B7-469D-9548-D4260EB38E28}" type="slidenum">
              <a:rPr lang="en-US" smtClean="0"/>
              <a:pPr/>
              <a:t>1</a:t>
            </a:fld>
            <a:endParaRPr lang="en-US"/>
          </a:p>
        </p:txBody>
      </p:sp>
    </p:spTree>
    <p:extLst>
      <p:ext uri="{BB962C8B-B14F-4D97-AF65-F5344CB8AC3E}">
        <p14:creationId xmlns:p14="http://schemas.microsoft.com/office/powerpoint/2010/main" val="263024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37DD2D28-A3B7-469D-9548-D4260EB38E28}" type="slidenum">
              <a:rPr lang="en-US" smtClean="0"/>
              <a:pPr/>
              <a:t>24</a:t>
            </a:fld>
            <a:endParaRPr lang="en-US"/>
          </a:p>
        </p:txBody>
      </p:sp>
    </p:spTree>
    <p:extLst>
      <p:ext uri="{BB962C8B-B14F-4D97-AF65-F5344CB8AC3E}">
        <p14:creationId xmlns:p14="http://schemas.microsoft.com/office/powerpoint/2010/main" val="418643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torony amerikai terveit Tantó Pál mérnök adaptálta a Csepel-szigeti homokos talajviszonyoknak megfelelően.[1] A tervezés közel négy évig tartott és 1933. július 1-jén a MÁVAG szerelői </a:t>
            </a:r>
            <a:r>
              <a:rPr lang="hu-HU" dirty="0" err="1" smtClean="0"/>
              <a:t>Massányi</a:t>
            </a:r>
            <a:r>
              <a:rPr lang="hu-HU" dirty="0" smtClean="0"/>
              <a:t> Károly vezetésével megkezdték a 314 méter magas, </a:t>
            </a:r>
            <a:r>
              <a:rPr lang="hu-HU" dirty="0" err="1" smtClean="0"/>
              <a:t>Blaw-Knox-rendszerű</a:t>
            </a:r>
            <a:r>
              <a:rPr lang="hu-HU" dirty="0" smtClean="0"/>
              <a:t>, elnyújtott oktaéder alakú torony építését. Az átadás még ebben az évben december 2-án megtörtént, és elsőként az akkori miniszterelnök, Gömbös Gyula ünnepi beszédét sugározta a Budapest I. műsorán.</a:t>
            </a:r>
          </a:p>
          <a:p>
            <a:r>
              <a:rPr lang="hu-HU" dirty="0" smtClean="0"/>
              <a:t>A szerkezet magassága 314 méter, tömege pedig 280 tonna. Függőleges helyzetét 178 méteres sugarú körben nyolc, egyenletesen elhelyezett feszítőkötél biztosítja, amelyek egyenként 220 méter hosszúak, 88 tonnás betontömbökhöz kapaszkodnak és 70 tonnás feszítőerőt képviselnek. A torony szélessége a talpánál 0,65, középen 14,65, legfelül pedig 1,39 méter. A csúcson kitolható </a:t>
            </a:r>
            <a:r>
              <a:rPr lang="hu-HU" dirty="0" err="1" smtClean="0"/>
              <a:t>hangolócső</a:t>
            </a:r>
            <a:r>
              <a:rPr lang="hu-HU" dirty="0" smtClean="0"/>
              <a:t> teljes hossza 36 méter, amelyből 30 méter áll ki a szerkezetből. A négyzetes keresztmetszetű torony sarkain, a legnagyobb térerejű középövben, valamint az oldalközepeken is nagy keresztmetszetű rézkábelek vezetik az adófeszültséget. Az antenna földelését a torony körül kb. 100.000 m²</a:t>
            </a:r>
            <a:r>
              <a:rPr lang="hu-HU" dirty="0" err="1" smtClean="0"/>
              <a:t>-en</a:t>
            </a:r>
            <a:r>
              <a:rPr lang="hu-HU" dirty="0" smtClean="0"/>
              <a:t> a talajba süllyesztett réz-vezetékhálózattal oldották meg.</a:t>
            </a:r>
          </a:p>
          <a:p>
            <a:r>
              <a:rPr lang="hu-HU" dirty="0" smtClean="0"/>
              <a:t>Frekvenciák: 1931 után 545 kHz-en, 1938-tól az 546 kHz-en, és 1954-től az 539 kHz-en. Az 540 kHz-es átállást már a solti nagyadónál kellett elvégezni</a:t>
            </a:r>
          </a:p>
          <a:p>
            <a:endParaRPr lang="hu-HU" dirty="0"/>
          </a:p>
        </p:txBody>
      </p:sp>
      <p:sp>
        <p:nvSpPr>
          <p:cNvPr id="4" name="Dia számának helye 3"/>
          <p:cNvSpPr>
            <a:spLocks noGrp="1"/>
          </p:cNvSpPr>
          <p:nvPr>
            <p:ph type="sldNum" sz="quarter" idx="10"/>
          </p:nvPr>
        </p:nvSpPr>
        <p:spPr/>
        <p:txBody>
          <a:bodyPr/>
          <a:lstStyle/>
          <a:p>
            <a:fld id="{37DD2D28-A3B7-469D-9548-D4260EB38E28}" type="slidenum">
              <a:rPr lang="en-US" smtClean="0"/>
              <a:pPr/>
              <a:t>28</a:t>
            </a:fld>
            <a:endParaRPr lang="en-US"/>
          </a:p>
        </p:txBody>
      </p:sp>
    </p:spTree>
    <p:extLst>
      <p:ext uri="{BB962C8B-B14F-4D97-AF65-F5344CB8AC3E}">
        <p14:creationId xmlns:p14="http://schemas.microsoft.com/office/powerpoint/2010/main" val="15540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 </a:t>
            </a:r>
            <a:endParaRPr lang="hu-HU" dirty="0"/>
          </a:p>
        </p:txBody>
      </p:sp>
      <p:sp>
        <p:nvSpPr>
          <p:cNvPr id="4" name="Dia számának helye 3"/>
          <p:cNvSpPr>
            <a:spLocks noGrp="1"/>
          </p:cNvSpPr>
          <p:nvPr>
            <p:ph type="sldNum" sz="quarter" idx="10"/>
          </p:nvPr>
        </p:nvSpPr>
        <p:spPr/>
        <p:txBody>
          <a:bodyPr/>
          <a:lstStyle/>
          <a:p>
            <a:fld id="{37DD2D28-A3B7-469D-9548-D4260EB38E28}" type="slidenum">
              <a:rPr lang="en-US" smtClean="0"/>
              <a:pPr/>
              <a:t>32</a:t>
            </a:fld>
            <a:endParaRPr lang="en-US"/>
          </a:p>
        </p:txBody>
      </p:sp>
    </p:spTree>
    <p:extLst>
      <p:ext uri="{BB962C8B-B14F-4D97-AF65-F5344CB8AC3E}">
        <p14:creationId xmlns:p14="http://schemas.microsoft.com/office/powerpoint/2010/main" val="141021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0" y="1597819"/>
            <a:ext cx="4932040" cy="1102519"/>
          </a:xfrm>
        </p:spPr>
        <p:txBody>
          <a:bodyPr>
            <a:noAutofit/>
          </a:bodyPr>
          <a:lstStyle>
            <a:lvl1pPr algn="r">
              <a:defRPr sz="5000">
                <a:latin typeface="Arial Black" pitchFamily="34" charset="0"/>
              </a:defRPr>
            </a:lvl1pPr>
          </a:lstStyle>
          <a:p>
            <a:r>
              <a:rPr lang="hu-HU" smtClean="0"/>
              <a:t>Mintacím szerkesztése</a:t>
            </a:r>
            <a:endParaRPr lang="en-US" dirty="0"/>
          </a:p>
        </p:txBody>
      </p:sp>
      <p:sp>
        <p:nvSpPr>
          <p:cNvPr id="3" name="Alcím 2"/>
          <p:cNvSpPr>
            <a:spLocks noGrp="1"/>
          </p:cNvSpPr>
          <p:nvPr>
            <p:ph type="subTitle" idx="1"/>
          </p:nvPr>
        </p:nvSpPr>
        <p:spPr>
          <a:xfrm>
            <a:off x="683568" y="2914650"/>
            <a:ext cx="4248472" cy="1314450"/>
          </a:xfrm>
        </p:spPr>
        <p:txBody>
          <a:bodyPr/>
          <a:lstStyle>
            <a:lvl1pPr marL="0" indent="0" algn="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8" name="Téglalap 7"/>
          <p:cNvSpPr/>
          <p:nvPr userDrawn="1"/>
        </p:nvSpPr>
        <p:spPr>
          <a:xfrm>
            <a:off x="6084168" y="4083918"/>
            <a:ext cx="3024336" cy="105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pic>
        <p:nvPicPr>
          <p:cNvPr id="6" name="Kép 5"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Cím 1"/>
          <p:cNvSpPr>
            <a:spLocks noGrp="1"/>
          </p:cNvSpPr>
          <p:nvPr>
            <p:ph type="title"/>
          </p:nvPr>
        </p:nvSpPr>
        <p:spPr>
          <a:xfrm>
            <a:off x="1792288" y="3600450"/>
            <a:ext cx="5486400" cy="425054"/>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a:p>
        </p:txBody>
      </p:sp>
      <p:sp>
        <p:nvSpPr>
          <p:cNvPr id="4" name="Szöveg hely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pic>
        <p:nvPicPr>
          <p:cNvPr id="5" name="Kép 4"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lvl1pPr>
              <a:buClr>
                <a:srgbClr val="95C122"/>
              </a:buClr>
              <a:defRPr/>
            </a:lvl1pPr>
            <a:lvl2pPr>
              <a:buClr>
                <a:srgbClr val="95C122"/>
              </a:buClr>
              <a:defRPr/>
            </a:lvl2pPr>
            <a:lvl3pPr>
              <a:buClr>
                <a:srgbClr val="95C122"/>
              </a:buClr>
              <a:defRPr/>
            </a:lvl3pPr>
            <a:lvl4pPr>
              <a:buClr>
                <a:srgbClr val="95C122"/>
              </a:buClr>
              <a:defRPr/>
            </a:lvl4pPr>
            <a:lvl5pPr>
              <a:buClr>
                <a:srgbClr val="95C122"/>
              </a:buClr>
              <a:defRPr/>
            </a:lvl5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pic>
        <p:nvPicPr>
          <p:cNvPr id="5" name="Kép 4"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Függőleges cím 1"/>
          <p:cNvSpPr>
            <a:spLocks noGrp="1"/>
          </p:cNvSpPr>
          <p:nvPr>
            <p:ph type="title" orient="vert"/>
          </p:nvPr>
        </p:nvSpPr>
        <p:spPr>
          <a:xfrm>
            <a:off x="6629400" y="205979"/>
            <a:ext cx="2057400" cy="4388644"/>
          </a:xfrm>
        </p:spPr>
        <p:txBody>
          <a:bodyPr vert="eaVert"/>
          <a:lstStyle/>
          <a:p>
            <a:r>
              <a:rPr lang="hu-HU" smtClean="0"/>
              <a:t>Mintacím szerkesztése</a:t>
            </a:r>
            <a:endParaRPr lang="en-US" dirty="0"/>
          </a:p>
        </p:txBody>
      </p:sp>
      <p:sp>
        <p:nvSpPr>
          <p:cNvPr id="3" name="Függőleges szöveg helye 2"/>
          <p:cNvSpPr>
            <a:spLocks noGrp="1"/>
          </p:cNvSpPr>
          <p:nvPr>
            <p:ph type="body" orient="vert" idx="1"/>
          </p:nvPr>
        </p:nvSpPr>
        <p:spPr>
          <a:xfrm>
            <a:off x="457200" y="205979"/>
            <a:ext cx="6019800" cy="4388644"/>
          </a:xfrm>
        </p:spPr>
        <p:txBody>
          <a:bodyPr vert="eaVert"/>
          <a:lstStyle>
            <a:lvl1pPr>
              <a:buClr>
                <a:srgbClr val="95C122"/>
              </a:buClr>
              <a:defRPr/>
            </a:lvl1pPr>
            <a:lvl2pPr>
              <a:buClr>
                <a:srgbClr val="95C122"/>
              </a:buClr>
              <a:defRPr/>
            </a:lvl2pPr>
            <a:lvl3pPr>
              <a:buClr>
                <a:srgbClr val="95C122"/>
              </a:buClr>
              <a:defRPr/>
            </a:lvl3pPr>
            <a:lvl4pPr>
              <a:buClr>
                <a:srgbClr val="95C122"/>
              </a:buClr>
              <a:defRPr/>
            </a:lvl4pPr>
            <a:lvl5pPr>
              <a:buClr>
                <a:srgbClr val="95C122"/>
              </a:buClr>
              <a:defRPr/>
            </a:lvl5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9F95B5C-B020-4FE5-AF7C-B961C4AD3B1E}"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pic>
        <p:nvPicPr>
          <p:cNvPr id="11" name="Picture 4"/>
          <p:cNvPicPr>
            <a:picLocks noChangeAspect="1" noChangeArrowheads="1"/>
          </p:cNvPicPr>
          <p:nvPr userDrawn="1"/>
        </p:nvPicPr>
        <p:blipFill>
          <a:blip r:embed="rId2" cstate="print"/>
          <a:srcRect l="4785" b="10674"/>
          <a:stretch>
            <a:fillRect/>
          </a:stretch>
        </p:blipFill>
        <p:spPr bwMode="auto">
          <a:xfrm>
            <a:off x="467544" y="0"/>
            <a:ext cx="8676456" cy="5143500"/>
          </a:xfrm>
          <a:prstGeom prst="rect">
            <a:avLst/>
          </a:prstGeom>
          <a:noFill/>
          <a:ln w="9525">
            <a:noFill/>
            <a:miter lim="800000"/>
            <a:headEnd/>
            <a:tailEnd/>
          </a:ln>
        </p:spPr>
      </p:pic>
      <p:pic>
        <p:nvPicPr>
          <p:cNvPr id="12" name="Picture 2"/>
          <p:cNvPicPr>
            <a:picLocks noChangeAspect="1" noChangeArrowheads="1"/>
          </p:cNvPicPr>
          <p:nvPr userDrawn="1"/>
        </p:nvPicPr>
        <p:blipFill>
          <a:blip r:embed="rId3" cstate="print"/>
          <a:srcRect/>
          <a:stretch>
            <a:fillRect/>
          </a:stretch>
        </p:blipFill>
        <p:spPr bwMode="auto">
          <a:xfrm>
            <a:off x="1" y="1"/>
            <a:ext cx="630237" cy="5143499"/>
          </a:xfrm>
          <a:prstGeom prst="rect">
            <a:avLst/>
          </a:prstGeom>
          <a:noFill/>
          <a:ln w="9525">
            <a:noFill/>
            <a:miter lim="800000"/>
            <a:headEnd/>
            <a:tailEnd/>
          </a:ln>
        </p:spPr>
      </p:pic>
      <p:pic>
        <p:nvPicPr>
          <p:cNvPr id="13" name="Grafik 12" descr="HKW Logo neue Farbgestalltung_20110727.png"/>
          <p:cNvPicPr>
            <a:picLocks noChangeAspect="1"/>
          </p:cNvPicPr>
          <p:nvPr userDrawn="1"/>
        </p:nvPicPr>
        <p:blipFill>
          <a:blip r:embed="rId4" cstate="print"/>
          <a:stretch>
            <a:fillRect/>
          </a:stretch>
        </p:blipFill>
        <p:spPr>
          <a:xfrm>
            <a:off x="6948264" y="195486"/>
            <a:ext cx="1872208" cy="474581"/>
          </a:xfrm>
          <a:prstGeom prst="rect">
            <a:avLst/>
          </a:prstGeom>
        </p:spPr>
      </p:pic>
      <p:sp>
        <p:nvSpPr>
          <p:cNvPr id="16" name="Titel 1"/>
          <p:cNvSpPr>
            <a:spLocks noGrp="1"/>
          </p:cNvSpPr>
          <p:nvPr>
            <p:ph type="title"/>
          </p:nvPr>
        </p:nvSpPr>
        <p:spPr>
          <a:xfrm>
            <a:off x="827584" y="1761660"/>
            <a:ext cx="8208912" cy="378042"/>
          </a:xfrm>
        </p:spPr>
        <p:txBody>
          <a:bodyPr anchor="b" anchorCtr="0">
            <a:normAutofit/>
          </a:bodyPr>
          <a:lstStyle>
            <a:lvl1pPr algn="l">
              <a:defRPr sz="2250" baseline="0"/>
            </a:lvl1pPr>
          </a:lstStyle>
          <a:p>
            <a:r>
              <a:rPr lang="de-DE" dirty="0" smtClean="0"/>
              <a:t>Titelmasterformat durch Klicken bearbeiten</a:t>
            </a:r>
            <a:endParaRPr lang="de-DE" dirty="0"/>
          </a:p>
        </p:txBody>
      </p:sp>
      <p:sp>
        <p:nvSpPr>
          <p:cNvPr id="21" name="Inhaltsplatzhalter 20"/>
          <p:cNvSpPr>
            <a:spLocks noGrp="1"/>
          </p:cNvSpPr>
          <p:nvPr>
            <p:ph sz="quarter" idx="13"/>
          </p:nvPr>
        </p:nvSpPr>
        <p:spPr>
          <a:xfrm>
            <a:off x="827584" y="2139702"/>
            <a:ext cx="8208912" cy="378042"/>
          </a:xfrm>
        </p:spPr>
        <p:txBody>
          <a:bodyPr>
            <a:noAutofit/>
          </a:bodyPr>
          <a:lstStyle>
            <a:lvl1pPr>
              <a:buNone/>
              <a:defRPr sz="1800"/>
            </a:lvl1pPr>
          </a:lstStyle>
          <a:p>
            <a:pPr lvl="0"/>
            <a:r>
              <a:rPr lang="de-DE" dirty="0" smtClean="0"/>
              <a:t>Text</a:t>
            </a:r>
            <a:endParaRPr lang="de-DE" dirty="0"/>
          </a:p>
        </p:txBody>
      </p:sp>
    </p:spTree>
    <p:extLst>
      <p:ext uri="{BB962C8B-B14F-4D97-AF65-F5344CB8AC3E}">
        <p14:creationId xmlns:p14="http://schemas.microsoft.com/office/powerpoint/2010/main" val="3690254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97190FB-53D3-4C9D-81C8-BBF691EB60FD}"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pic>
        <p:nvPicPr>
          <p:cNvPr id="12" name="Picture 2"/>
          <p:cNvPicPr>
            <a:picLocks noChangeAspect="1" noChangeArrowheads="1"/>
          </p:cNvPicPr>
          <p:nvPr userDrawn="1"/>
        </p:nvPicPr>
        <p:blipFill>
          <a:blip r:embed="rId2" cstate="print"/>
          <a:srcRect/>
          <a:stretch>
            <a:fillRect/>
          </a:stretch>
        </p:blipFill>
        <p:spPr bwMode="auto">
          <a:xfrm>
            <a:off x="1" y="1"/>
            <a:ext cx="630237" cy="5143499"/>
          </a:xfrm>
          <a:prstGeom prst="rect">
            <a:avLst/>
          </a:prstGeom>
          <a:noFill/>
          <a:ln w="9525">
            <a:noFill/>
            <a:miter lim="800000"/>
            <a:headEnd/>
            <a:tailEnd/>
          </a:ln>
        </p:spPr>
      </p:pic>
      <p:sp>
        <p:nvSpPr>
          <p:cNvPr id="16" name="Titel 1"/>
          <p:cNvSpPr>
            <a:spLocks noGrp="1"/>
          </p:cNvSpPr>
          <p:nvPr>
            <p:ph type="title"/>
          </p:nvPr>
        </p:nvSpPr>
        <p:spPr>
          <a:xfrm>
            <a:off x="827584" y="1761660"/>
            <a:ext cx="8208912" cy="378042"/>
          </a:xfrm>
        </p:spPr>
        <p:txBody>
          <a:bodyPr anchor="b" anchorCtr="0">
            <a:normAutofit/>
          </a:bodyPr>
          <a:lstStyle>
            <a:lvl1pPr algn="l">
              <a:defRPr sz="2250" baseline="0"/>
            </a:lvl1pPr>
          </a:lstStyle>
          <a:p>
            <a:r>
              <a:rPr lang="de-DE" dirty="0" smtClean="0"/>
              <a:t>Titelmasterformat durch Klicken bearbeiten</a:t>
            </a:r>
            <a:endParaRPr lang="de-DE" dirty="0"/>
          </a:p>
        </p:txBody>
      </p:sp>
      <p:sp>
        <p:nvSpPr>
          <p:cNvPr id="21" name="Inhaltsplatzhalter 20"/>
          <p:cNvSpPr>
            <a:spLocks noGrp="1"/>
          </p:cNvSpPr>
          <p:nvPr>
            <p:ph sz="quarter" idx="13"/>
          </p:nvPr>
        </p:nvSpPr>
        <p:spPr>
          <a:xfrm>
            <a:off x="827584" y="2139702"/>
            <a:ext cx="8208912" cy="378042"/>
          </a:xfrm>
        </p:spPr>
        <p:txBody>
          <a:bodyPr>
            <a:noAutofit/>
          </a:bodyPr>
          <a:lstStyle>
            <a:lvl1pPr>
              <a:buNone/>
              <a:defRPr sz="1800"/>
            </a:lvl1pPr>
          </a:lstStyle>
          <a:p>
            <a:pPr lvl="0"/>
            <a:r>
              <a:rPr lang="de-DE" dirty="0" smtClean="0"/>
              <a:t>Text</a:t>
            </a:r>
            <a:endParaRPr lang="de-DE" dirty="0"/>
          </a:p>
        </p:txBody>
      </p:sp>
    </p:spTree>
    <p:extLst>
      <p:ext uri="{BB962C8B-B14F-4D97-AF65-F5344CB8AC3E}">
        <p14:creationId xmlns:p14="http://schemas.microsoft.com/office/powerpoint/2010/main" val="426249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tzte Seite">
    <p:bg>
      <p:bgPr>
        <a:solidFill>
          <a:srgbClr val="BC0046"/>
        </a:solidFill>
        <a:effectLst/>
      </p:bgPr>
    </p:bg>
    <p:spTree>
      <p:nvGrpSpPr>
        <p:cNvPr id="1" name=""/>
        <p:cNvGrpSpPr/>
        <p:nvPr/>
      </p:nvGrpSpPr>
      <p:grpSpPr>
        <a:xfrm>
          <a:off x="0" y="0"/>
          <a:ext cx="0" cy="0"/>
          <a:chOff x="0" y="0"/>
          <a:chExt cx="0" cy="0"/>
        </a:xfrm>
      </p:grpSpPr>
      <p:sp>
        <p:nvSpPr>
          <p:cNvPr id="21" name="Inhaltsplatzhalter 20"/>
          <p:cNvSpPr>
            <a:spLocks noGrp="1"/>
          </p:cNvSpPr>
          <p:nvPr>
            <p:ph sz="quarter" idx="13"/>
          </p:nvPr>
        </p:nvSpPr>
        <p:spPr>
          <a:xfrm>
            <a:off x="827584" y="2139702"/>
            <a:ext cx="8136904" cy="1836204"/>
          </a:xfrm>
        </p:spPr>
        <p:txBody>
          <a:bodyPr>
            <a:noAutofit/>
          </a:bodyPr>
          <a:lstStyle>
            <a:lvl1pPr marL="257175" marR="0" indent="-257175" algn="l" defTabSz="685800" rtl="0" eaLnBrk="1" fontAlgn="auto" latinLnBrk="0" hangingPunct="1">
              <a:lnSpc>
                <a:spcPct val="100000"/>
              </a:lnSpc>
              <a:spcBef>
                <a:spcPct val="20000"/>
              </a:spcBef>
              <a:spcAft>
                <a:spcPts val="0"/>
              </a:spcAft>
              <a:buClrTx/>
              <a:buSzTx/>
              <a:buFont typeface="Arial" pitchFamily="34" charset="0"/>
              <a:buNone/>
              <a:tabLst/>
              <a:defRPr sz="1800">
                <a:solidFill>
                  <a:schemeClr val="bg1"/>
                </a:solidFill>
              </a:defRPr>
            </a:lvl1pPr>
          </a:lstStyle>
          <a:p>
            <a:pPr lvl="0"/>
            <a:endParaRPr lang="de-DE" dirty="0" smtClean="0"/>
          </a:p>
          <a:p>
            <a:pPr lvl="0"/>
            <a:endParaRPr lang="de-DE" dirty="0"/>
          </a:p>
        </p:txBody>
      </p:sp>
      <p:sp>
        <p:nvSpPr>
          <p:cNvPr id="8" name="Inhaltsplatzhalter 20"/>
          <p:cNvSpPr>
            <a:spLocks noGrp="1"/>
          </p:cNvSpPr>
          <p:nvPr>
            <p:ph sz="quarter" idx="14"/>
          </p:nvPr>
        </p:nvSpPr>
        <p:spPr>
          <a:xfrm>
            <a:off x="827584" y="249492"/>
            <a:ext cx="8136904" cy="1836204"/>
          </a:xfrm>
        </p:spPr>
        <p:txBody>
          <a:bodyPr>
            <a:noAutofit/>
          </a:bodyPr>
          <a:lstStyle>
            <a:lvl1pPr marL="257175" marR="0" indent="-257175" algn="l" defTabSz="685800" rtl="0" eaLnBrk="1" fontAlgn="auto" latinLnBrk="0" hangingPunct="1">
              <a:lnSpc>
                <a:spcPct val="100000"/>
              </a:lnSpc>
              <a:spcBef>
                <a:spcPct val="20000"/>
              </a:spcBef>
              <a:spcAft>
                <a:spcPts val="0"/>
              </a:spcAft>
              <a:buClrTx/>
              <a:buSzTx/>
              <a:buFont typeface="Arial" pitchFamily="34" charset="0"/>
              <a:buNone/>
              <a:tabLst/>
              <a:defRPr sz="900">
                <a:solidFill>
                  <a:schemeClr val="bg1"/>
                </a:solidFill>
              </a:defRPr>
            </a:lvl1pPr>
          </a:lstStyle>
          <a:p>
            <a:pPr lvl="0"/>
            <a:endParaRPr lang="de-DE" dirty="0" smtClean="0"/>
          </a:p>
          <a:p>
            <a:pPr lvl="0"/>
            <a:endParaRPr lang="de-DE" dirty="0"/>
          </a:p>
        </p:txBody>
      </p:sp>
      <p:sp>
        <p:nvSpPr>
          <p:cNvPr id="9" name="Inhaltsplatzhalter 20"/>
          <p:cNvSpPr>
            <a:spLocks noGrp="1"/>
          </p:cNvSpPr>
          <p:nvPr>
            <p:ph sz="quarter" idx="15"/>
          </p:nvPr>
        </p:nvSpPr>
        <p:spPr>
          <a:xfrm>
            <a:off x="827584" y="4029912"/>
            <a:ext cx="8136904" cy="918102"/>
          </a:xfrm>
        </p:spPr>
        <p:txBody>
          <a:bodyPr>
            <a:noAutofit/>
          </a:bodyPr>
          <a:lstStyle>
            <a:lvl1pPr marL="257175" marR="0" indent="-257175" algn="l" defTabSz="685800" rtl="0" eaLnBrk="1" fontAlgn="auto" latinLnBrk="0" hangingPunct="1">
              <a:lnSpc>
                <a:spcPct val="100000"/>
              </a:lnSpc>
              <a:spcBef>
                <a:spcPct val="20000"/>
              </a:spcBef>
              <a:spcAft>
                <a:spcPts val="0"/>
              </a:spcAft>
              <a:buClrTx/>
              <a:buSzTx/>
              <a:buFont typeface="Arial" pitchFamily="34" charset="0"/>
              <a:buNone/>
              <a:tabLst/>
              <a:defRPr sz="1800">
                <a:solidFill>
                  <a:schemeClr val="bg1"/>
                </a:solidFill>
              </a:defRPr>
            </a:lvl1pPr>
          </a:lstStyle>
          <a:p>
            <a:pPr lvl="0"/>
            <a:endParaRPr lang="de-DE" dirty="0" smtClean="0"/>
          </a:p>
          <a:p>
            <a:pPr lvl="0"/>
            <a:endParaRPr lang="de-DE" dirty="0"/>
          </a:p>
        </p:txBody>
      </p:sp>
    </p:spTree>
    <p:extLst>
      <p:ext uri="{BB962C8B-B14F-4D97-AF65-F5344CB8AC3E}">
        <p14:creationId xmlns:p14="http://schemas.microsoft.com/office/powerpoint/2010/main" val="2432120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KW Folienmaster">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50"/>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sz="1800"/>
            </a:lvl1pPr>
            <a:lvl2pPr>
              <a:defRPr sz="1500"/>
            </a:lvl2pPr>
            <a:lvl3pPr>
              <a:defRPr sz="1350"/>
            </a:lvl3pPr>
            <a:lvl4pPr>
              <a:defRPr sz="1200"/>
            </a:lvl4pPr>
            <a:lvl5pPr>
              <a:defRPr sz="900"/>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fld id="{F14F442A-C801-4F89-BD56-6C1F4185D47E}"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1901597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KW Folienmaster">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5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457200" y="1200151"/>
            <a:ext cx="8229600" cy="831539"/>
          </a:xfrm>
        </p:spPr>
        <p:txBody>
          <a:bodyPr/>
          <a:lstStyle>
            <a:lvl1pPr marL="0" indent="0">
              <a:buNone/>
              <a:defRPr sz="1800"/>
            </a:lvl1pPr>
            <a:lvl2pPr>
              <a:buNone/>
              <a:defRPr sz="1500"/>
            </a:lvl2pPr>
            <a:lvl3pPr>
              <a:buNone/>
              <a:defRPr sz="1350"/>
            </a:lvl3pPr>
            <a:lvl4pPr>
              <a:defRPr sz="1200"/>
            </a:lvl4pPr>
            <a:lvl5pPr>
              <a:defRPr sz="900"/>
            </a:lvl5pPr>
          </a:lstStyle>
          <a:p>
            <a:pPr lvl="0"/>
            <a:r>
              <a:rPr lang="de-DE" dirty="0" smtClean="0"/>
              <a:t>Textmasterformate durch Klicken bearbeiten</a:t>
            </a:r>
          </a:p>
        </p:txBody>
      </p:sp>
      <p:sp>
        <p:nvSpPr>
          <p:cNvPr id="4" name="Datumsplatzhalter 3"/>
          <p:cNvSpPr>
            <a:spLocks noGrp="1"/>
          </p:cNvSpPr>
          <p:nvPr>
            <p:ph type="dt" sz="half" idx="10"/>
          </p:nvPr>
        </p:nvSpPr>
        <p:spPr/>
        <p:txBody>
          <a:bodyPr/>
          <a:lstStyle/>
          <a:p>
            <a:fld id="{494B5109-6D46-494E-8F9C-84AB255B4238}"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
        <p:nvSpPr>
          <p:cNvPr id="7" name="Inhaltsplatzhalter 2"/>
          <p:cNvSpPr>
            <a:spLocks noGrp="1"/>
          </p:cNvSpPr>
          <p:nvPr>
            <p:ph idx="13"/>
          </p:nvPr>
        </p:nvSpPr>
        <p:spPr>
          <a:xfrm>
            <a:off x="467544" y="2193708"/>
            <a:ext cx="8229600" cy="2430270"/>
          </a:xfrm>
        </p:spPr>
        <p:txBody>
          <a:bodyPr>
            <a:normAutofit/>
          </a:bodyPr>
          <a:lstStyle>
            <a:lvl1pPr marL="0" indent="0">
              <a:buNone/>
              <a:defRPr sz="1200"/>
            </a:lvl1pPr>
            <a:lvl2pPr>
              <a:buNone/>
              <a:defRPr sz="1500"/>
            </a:lvl2pPr>
            <a:lvl3pPr>
              <a:buNone/>
              <a:defRPr sz="1350"/>
            </a:lvl3pPr>
            <a:lvl4pPr>
              <a:defRPr sz="1200"/>
            </a:lvl4pPr>
            <a:lvl5pPr>
              <a:defRPr sz="900"/>
            </a:lvl5pPr>
          </a:lstStyle>
          <a:p>
            <a:pPr lvl="0"/>
            <a:r>
              <a:rPr lang="de-DE" dirty="0" smtClean="0"/>
              <a:t>Textmasterformate durch Klicken bearbeiten</a:t>
            </a:r>
          </a:p>
        </p:txBody>
      </p:sp>
    </p:spTree>
    <p:extLst>
      <p:ext uri="{BB962C8B-B14F-4D97-AF65-F5344CB8AC3E}">
        <p14:creationId xmlns:p14="http://schemas.microsoft.com/office/powerpoint/2010/main" val="2197471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50600204-8194-40F5-8C09-12040F9203D2}"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912287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614131D-84C7-4D8C-B9ED-69E2A110D5A5}" type="datetime1">
              <a:rPr lang="de-DE" smtClean="0">
                <a:solidFill>
                  <a:prstClr val="black">
                    <a:tint val="75000"/>
                  </a:prstClr>
                </a:solidFill>
              </a:rPr>
              <a:pPr/>
              <a:t>24.01.2017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706910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pic>
        <p:nvPicPr>
          <p:cNvPr id="5" name="Kép 4"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lvl1pPr>
              <a:buClr>
                <a:srgbClr val="95C122"/>
              </a:buClr>
              <a:defRPr>
                <a:latin typeface="Arial" pitchFamily="34" charset="0"/>
                <a:cs typeface="Arial" pitchFamily="34" charset="0"/>
              </a:defRPr>
            </a:lvl1pPr>
            <a:lvl2pPr>
              <a:buClr>
                <a:srgbClr val="95C122"/>
              </a:buClr>
              <a:defRPr>
                <a:latin typeface="Arial" pitchFamily="34" charset="0"/>
                <a:cs typeface="Arial" pitchFamily="34" charset="0"/>
              </a:defRPr>
            </a:lvl2pPr>
            <a:lvl3pPr>
              <a:buClr>
                <a:srgbClr val="95C122"/>
              </a:buClr>
              <a:defRPr>
                <a:latin typeface="Arial" pitchFamily="34" charset="0"/>
                <a:cs typeface="Arial" pitchFamily="34" charset="0"/>
              </a:defRPr>
            </a:lvl3pPr>
            <a:lvl4pPr>
              <a:buClr>
                <a:srgbClr val="95C122"/>
              </a:buClr>
              <a:defRPr>
                <a:latin typeface="Arial" pitchFamily="34" charset="0"/>
                <a:cs typeface="Arial" pitchFamily="34" charset="0"/>
              </a:defRPr>
            </a:lvl4pPr>
            <a:lvl5pPr>
              <a:buClr>
                <a:srgbClr val="95C122"/>
              </a:buClr>
              <a:defRPr>
                <a:latin typeface="Arial" pitchFamily="34" charset="0"/>
                <a:cs typeface="Arial" pitchFamily="34" charset="0"/>
              </a:defRPr>
            </a:lvl5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6" name="Inhaltsplatzhalt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D25CDE54-6A5C-4AB7-8B9B-DBFC545D5907}" type="datetime1">
              <a:rPr lang="de-DE" smtClean="0">
                <a:solidFill>
                  <a:prstClr val="black">
                    <a:tint val="75000"/>
                  </a:prstClr>
                </a:solidFill>
              </a:rPr>
              <a:pPr/>
              <a:t>24.01.2017</a:t>
            </a:fld>
            <a:endParaRPr lang="de-DE" dirty="0">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dirty="0">
              <a:solidFill>
                <a:prstClr val="black">
                  <a:tint val="75000"/>
                </a:prstClr>
              </a:solidFill>
            </a:endParaRPr>
          </a:p>
        </p:txBody>
      </p:sp>
      <p:sp>
        <p:nvSpPr>
          <p:cNvPr id="9" name="Foliennummernplatzhalter 8"/>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19515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6CD4E2E-D373-4FB4-A22F-B1A247A7F37D}" type="datetime1">
              <a:rPr lang="de-DE" smtClean="0">
                <a:solidFill>
                  <a:prstClr val="black">
                    <a:tint val="75000"/>
                  </a:prstClr>
                </a:solidFill>
              </a:rPr>
              <a:pPr/>
              <a:t>24.01.2017</a:t>
            </a:fld>
            <a:endParaRPr lang="de-DE" dirty="0">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dirty="0">
              <a:solidFill>
                <a:prstClr val="black">
                  <a:tint val="75000"/>
                </a:prstClr>
              </a:solidFill>
            </a:endParaRPr>
          </a:p>
        </p:txBody>
      </p:sp>
      <p:sp>
        <p:nvSpPr>
          <p:cNvPr id="5" name="Foliennummernplatzhalter 4"/>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644287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2547F21-E429-48CB-AF69-5C3FDF672B6B}" type="datetime1">
              <a:rPr lang="de-DE" smtClean="0">
                <a:solidFill>
                  <a:prstClr val="black">
                    <a:tint val="75000"/>
                  </a:prstClr>
                </a:solidFill>
              </a:rPr>
              <a:pPr/>
              <a:t>24.01.2017</a:t>
            </a:fld>
            <a:endParaRPr lang="de-DE" dirty="0">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dirty="0">
              <a:solidFill>
                <a:prstClr val="black">
                  <a:tint val="75000"/>
                </a:prstClr>
              </a:solidFill>
            </a:endParaRPr>
          </a:p>
        </p:txBody>
      </p:sp>
      <p:sp>
        <p:nvSpPr>
          <p:cNvPr id="4" name="Foliennummernplatzhalter 3"/>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094946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4EE96CD-7BA9-40FA-80B0-29C156D4C989}" type="datetime1">
              <a:rPr lang="de-DE" smtClean="0">
                <a:solidFill>
                  <a:prstClr val="black">
                    <a:tint val="75000"/>
                  </a:prstClr>
                </a:solidFill>
              </a:rPr>
              <a:pPr/>
              <a:t>24.01.2017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103180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dirty="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56EBD7F5-A459-423C-BB38-0E0EF1B9A757}" type="datetime1">
              <a:rPr lang="de-DE" smtClean="0">
                <a:solidFill>
                  <a:prstClr val="black">
                    <a:tint val="75000"/>
                  </a:prstClr>
                </a:solidFill>
              </a:rPr>
              <a:pPr/>
              <a:t>24.01.2017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496326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81AD517-3684-4029-B293-8ABE92DBE2CF}"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05564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32E6C73-CFB9-4DEE-9F25-36A2DFCEA79C}"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41731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3305176"/>
            <a:ext cx="7772400" cy="1021556"/>
          </a:xfrm>
        </p:spPr>
        <p:txBody>
          <a:bodyPr anchor="t"/>
          <a:lstStyle>
            <a:lvl1pPr algn="l">
              <a:defRPr sz="4000" b="1" cap="all"/>
            </a:lvl1pPr>
          </a:lstStyle>
          <a:p>
            <a:r>
              <a:rPr lang="hu-HU" smtClean="0"/>
              <a:t>Mintacím szerkesztése</a:t>
            </a:r>
            <a:endParaRPr lang="en-US" dirty="0"/>
          </a:p>
        </p:txBody>
      </p:sp>
      <p:sp>
        <p:nvSpPr>
          <p:cNvPr id="3" name="Szöveg helye 2"/>
          <p:cNvSpPr>
            <a:spLocks noGrp="1"/>
          </p:cNvSpPr>
          <p:nvPr>
            <p:ph type="body" idx="1"/>
          </p:nvPr>
        </p:nvSpPr>
        <p:spPr>
          <a:xfrm>
            <a:off x="722313" y="2180035"/>
            <a:ext cx="7772400" cy="1125140"/>
          </a:xfrm>
        </p:spPr>
        <p:txBody>
          <a:bodyPr anchor="b">
            <a:normAutofit/>
          </a:bodyPr>
          <a:lstStyle>
            <a:lvl1pPr marL="0" indent="0">
              <a:buNone/>
              <a:defRPr sz="2800">
                <a:solidFill>
                  <a:schemeClr val="bg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pic>
        <p:nvPicPr>
          <p:cNvPr id="6" name="Kép 5"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Cím 1"/>
          <p:cNvSpPr>
            <a:spLocks noGrp="1"/>
          </p:cNvSpPr>
          <p:nvPr>
            <p:ph type="title"/>
          </p:nvPr>
        </p:nvSpPr>
        <p:spPr/>
        <p:txBody>
          <a:bodyPr/>
          <a:lstStyle/>
          <a:p>
            <a:r>
              <a:rPr lang="hu-HU" smtClean="0"/>
              <a:t>Mintacím szerkesztése</a:t>
            </a:r>
            <a:endParaRPr lang="en-US" dirty="0"/>
          </a:p>
        </p:txBody>
      </p:sp>
      <p:sp>
        <p:nvSpPr>
          <p:cNvPr id="3" name="Tartalom helye 2"/>
          <p:cNvSpPr>
            <a:spLocks noGrp="1"/>
          </p:cNvSpPr>
          <p:nvPr>
            <p:ph sz="half" idx="1"/>
          </p:nvPr>
        </p:nvSpPr>
        <p:spPr>
          <a:xfrm>
            <a:off x="457200" y="1200151"/>
            <a:ext cx="4038600" cy="3394472"/>
          </a:xfrm>
        </p:spPr>
        <p:txBody>
          <a:bodyPr/>
          <a:lstStyle>
            <a:lvl1pPr>
              <a:buClr>
                <a:srgbClr val="95C122"/>
              </a:buClr>
              <a:buFont typeface="Arial" pitchFamily="34" charset="0"/>
              <a:buChar char="•"/>
              <a:defRPr sz="2800"/>
            </a:lvl1pPr>
            <a:lvl2pPr>
              <a:buClr>
                <a:srgbClr val="95C122"/>
              </a:buClr>
              <a:buFont typeface="Arial" pitchFamily="34" charset="0"/>
              <a:buChar char="•"/>
              <a:defRPr sz="2400"/>
            </a:lvl2pPr>
            <a:lvl3pPr>
              <a:buClr>
                <a:srgbClr val="95C122"/>
              </a:buClr>
              <a:buFont typeface="Arial" pitchFamily="34" charset="0"/>
              <a:buChar char="•"/>
              <a:defRPr sz="2000"/>
            </a:lvl3pPr>
            <a:lvl4pPr>
              <a:buClr>
                <a:srgbClr val="95C122"/>
              </a:buClr>
              <a:buFont typeface="Arial" pitchFamily="34" charset="0"/>
              <a:buChar char="•"/>
              <a:defRPr sz="1800"/>
            </a:lvl4pPr>
            <a:lvl5pPr>
              <a:buClr>
                <a:srgbClr val="95C122"/>
              </a:buClr>
              <a:buFont typeface="Arial" pitchFamily="34" charset="0"/>
              <a:buChar char="•"/>
              <a:defRPr sz="1800"/>
            </a:lvl5pPr>
            <a:lvl6pPr>
              <a:defRPr sz="1800"/>
            </a:lvl6pPr>
            <a:lvl7pPr>
              <a:defRPr sz="1800"/>
            </a:lvl7pPr>
            <a:lvl8pPr>
              <a:defRPr sz="1800"/>
            </a:lvl8pPr>
            <a:lvl9pPr>
              <a:defRPr sz="18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
        <p:nvSpPr>
          <p:cNvPr id="4" name="Tartalom helye 3"/>
          <p:cNvSpPr>
            <a:spLocks noGrp="1"/>
          </p:cNvSpPr>
          <p:nvPr>
            <p:ph sz="half" idx="2"/>
          </p:nvPr>
        </p:nvSpPr>
        <p:spPr>
          <a:xfrm>
            <a:off x="4648200" y="1200151"/>
            <a:ext cx="4038600" cy="3394472"/>
          </a:xfrm>
        </p:spPr>
        <p:txBody>
          <a:bodyPr/>
          <a:lstStyle>
            <a:lvl1pPr>
              <a:buClr>
                <a:srgbClr val="95C122"/>
              </a:buClr>
              <a:buFont typeface="Arial" pitchFamily="34" charset="0"/>
              <a:buChar char="•"/>
              <a:defRPr sz="2800"/>
            </a:lvl1pPr>
            <a:lvl2pPr>
              <a:buClr>
                <a:srgbClr val="95C122"/>
              </a:buClr>
              <a:buFont typeface="Arial" pitchFamily="34" charset="0"/>
              <a:buChar char="•"/>
              <a:defRPr sz="2400"/>
            </a:lvl2pPr>
            <a:lvl3pPr>
              <a:buClr>
                <a:srgbClr val="95C122"/>
              </a:buClr>
              <a:buFont typeface="Arial" pitchFamily="34" charset="0"/>
              <a:buChar char="•"/>
              <a:defRPr sz="2000"/>
            </a:lvl3pPr>
            <a:lvl4pPr>
              <a:buClr>
                <a:srgbClr val="95C122"/>
              </a:buClr>
              <a:buFont typeface="Arial" pitchFamily="34" charset="0"/>
              <a:buChar char="•"/>
              <a:defRPr sz="1800"/>
            </a:lvl4pPr>
            <a:lvl5pPr>
              <a:buClr>
                <a:srgbClr val="95C122"/>
              </a:buClr>
              <a:buFont typeface="Arial" pitchFamily="34" charset="0"/>
              <a:buChar cha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pic>
        <p:nvPicPr>
          <p:cNvPr id="8" name="Kép 7"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Cím 1"/>
          <p:cNvSpPr>
            <a:spLocks noGrp="1"/>
          </p:cNvSpPr>
          <p:nvPr>
            <p:ph type="title"/>
          </p:nvPr>
        </p:nvSpPr>
        <p:spPr/>
        <p:txBody>
          <a:bodyPr/>
          <a:lstStyle>
            <a:lvl1pPr>
              <a:defRPr/>
            </a:lvl1pPr>
          </a:lstStyle>
          <a:p>
            <a:r>
              <a:rPr lang="hu-HU" smtClean="0"/>
              <a:t>Mintacím szerkesztése</a:t>
            </a:r>
            <a:endParaRPr lang="en-US" dirty="0"/>
          </a:p>
        </p:txBody>
      </p:sp>
      <p:sp>
        <p:nvSpPr>
          <p:cNvPr id="3" name="Szöveg hely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1631156"/>
            <a:ext cx="4040188" cy="2963466"/>
          </a:xfrm>
        </p:spPr>
        <p:txBody>
          <a:bodyPr/>
          <a:lstStyle>
            <a:lvl1pPr>
              <a:buClr>
                <a:srgbClr val="95C122"/>
              </a:buClr>
              <a:defRPr sz="2400"/>
            </a:lvl1pPr>
            <a:lvl2pPr>
              <a:buClr>
                <a:srgbClr val="95C122"/>
              </a:buClr>
              <a:defRPr sz="2000"/>
            </a:lvl2pPr>
            <a:lvl3pPr>
              <a:buClr>
                <a:srgbClr val="95C122"/>
              </a:buClr>
              <a:defRPr sz="1800"/>
            </a:lvl3pPr>
            <a:lvl4pPr>
              <a:buClr>
                <a:srgbClr val="95C122"/>
              </a:buClr>
              <a:defRPr sz="1600"/>
            </a:lvl4pPr>
            <a:lvl5pPr>
              <a:buClr>
                <a:srgbClr val="95C122"/>
              </a:buClr>
              <a:defRPr sz="1600"/>
            </a:lvl5pPr>
            <a:lvl6pPr>
              <a:defRPr sz="1600"/>
            </a:lvl6pPr>
            <a:lvl7pPr>
              <a:defRPr sz="1600"/>
            </a:lvl7pPr>
            <a:lvl8pPr>
              <a:defRPr sz="1600"/>
            </a:lvl8pPr>
            <a:lvl9pPr>
              <a:defRPr sz="16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
        <p:nvSpPr>
          <p:cNvPr id="5" name="Szöveg hely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6" y="1631156"/>
            <a:ext cx="4041775" cy="2963466"/>
          </a:xfrm>
        </p:spPr>
        <p:txBody>
          <a:bodyPr/>
          <a:lstStyle>
            <a:lvl1pPr>
              <a:buClr>
                <a:srgbClr val="95C122"/>
              </a:buClr>
              <a:defRPr sz="2400"/>
            </a:lvl1pPr>
            <a:lvl2pPr>
              <a:buClr>
                <a:srgbClr val="95C122"/>
              </a:buClr>
              <a:defRPr sz="2000"/>
            </a:lvl2pPr>
            <a:lvl3pPr>
              <a:buClr>
                <a:srgbClr val="95C122"/>
              </a:buClr>
              <a:defRPr sz="1800"/>
            </a:lvl3pPr>
            <a:lvl4pPr>
              <a:buClr>
                <a:srgbClr val="95C122"/>
              </a:buClr>
              <a:defRPr sz="1600"/>
            </a:lvl4pPr>
            <a:lvl5pPr>
              <a:buClr>
                <a:srgbClr val="95C122"/>
              </a:buCl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Összehasonlítás">
    <p:spTree>
      <p:nvGrpSpPr>
        <p:cNvPr id="1" name=""/>
        <p:cNvGrpSpPr/>
        <p:nvPr/>
      </p:nvGrpSpPr>
      <p:grpSpPr>
        <a:xfrm>
          <a:off x="0" y="0"/>
          <a:ext cx="0" cy="0"/>
          <a:chOff x="0" y="0"/>
          <a:chExt cx="0" cy="0"/>
        </a:xfrm>
      </p:grpSpPr>
      <p:pic>
        <p:nvPicPr>
          <p:cNvPr id="8" name="Kép 7"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Cím 1"/>
          <p:cNvSpPr>
            <a:spLocks noGrp="1"/>
          </p:cNvSpPr>
          <p:nvPr>
            <p:ph type="title"/>
          </p:nvPr>
        </p:nvSpPr>
        <p:spPr/>
        <p:txBody>
          <a:bodyPr/>
          <a:lstStyle>
            <a:lvl1pPr>
              <a:defRPr/>
            </a:lvl1pPr>
          </a:lstStyle>
          <a:p>
            <a:r>
              <a:rPr lang="hu-HU" smtClean="0"/>
              <a:t>Mintacím szerkesztése</a:t>
            </a:r>
            <a:endParaRPr lang="en-US" dirty="0"/>
          </a:p>
        </p:txBody>
      </p:sp>
      <p:sp>
        <p:nvSpPr>
          <p:cNvPr id="5" name="Szöveg hely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6" y="1631156"/>
            <a:ext cx="4041775" cy="2963466"/>
          </a:xfrm>
        </p:spPr>
        <p:txBody>
          <a:bodyPr/>
          <a:lstStyle>
            <a:lvl1pPr>
              <a:buClr>
                <a:srgbClr val="95C122"/>
              </a:buClr>
              <a:defRPr sz="2400"/>
            </a:lvl1pPr>
            <a:lvl2pPr>
              <a:buClr>
                <a:srgbClr val="95C122"/>
              </a:buClr>
              <a:defRPr sz="2000"/>
            </a:lvl2pPr>
            <a:lvl3pPr>
              <a:buClr>
                <a:srgbClr val="95C122"/>
              </a:buClr>
              <a:defRPr sz="1800"/>
            </a:lvl3pPr>
            <a:lvl4pPr>
              <a:buClr>
                <a:srgbClr val="95C122"/>
              </a:buClr>
              <a:defRPr sz="1600"/>
            </a:lvl4pPr>
            <a:lvl5pPr>
              <a:buClr>
                <a:srgbClr val="95C122"/>
              </a:buClr>
              <a:defRPr sz="1600"/>
            </a:lvl5pPr>
            <a:lvl6pPr>
              <a:defRPr sz="1600"/>
            </a:lvl6pPr>
            <a:lvl7pPr>
              <a:defRPr sz="1600"/>
            </a:lvl7pPr>
            <a:lvl8pPr>
              <a:defRPr sz="1600"/>
            </a:lvl8pPr>
            <a:lvl9pPr>
              <a:defRPr sz="16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graphicFrame>
        <p:nvGraphicFramePr>
          <p:cNvPr id="7" name="Diagram 6"/>
          <p:cNvGraphicFramePr/>
          <p:nvPr userDrawn="1"/>
        </p:nvGraphicFramePr>
        <p:xfrm>
          <a:off x="467544" y="1167594"/>
          <a:ext cx="4032448" cy="345638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pic>
        <p:nvPicPr>
          <p:cNvPr id="6" name="Kép 5" descr="sablon 2_16.9.jpg"/>
          <p:cNvPicPr>
            <a:picLocks noChangeAspect="1"/>
          </p:cNvPicPr>
          <p:nvPr userDrawn="1"/>
        </p:nvPicPr>
        <p:blipFill>
          <a:blip r:embed="rId2" cstate="print"/>
          <a:stretch>
            <a:fillRect/>
          </a:stretch>
        </p:blipFill>
        <p:spPr>
          <a:xfrm>
            <a:off x="1354" y="0"/>
            <a:ext cx="9141291" cy="5143500"/>
          </a:xfrm>
          <a:prstGeom prst="rect">
            <a:avLst/>
          </a:prstGeom>
        </p:spPr>
      </p:pic>
      <p:sp>
        <p:nvSpPr>
          <p:cNvPr id="2" name="Cím 1"/>
          <p:cNvSpPr>
            <a:spLocks noGrp="1"/>
          </p:cNvSpPr>
          <p:nvPr>
            <p:ph type="title"/>
          </p:nvPr>
        </p:nvSpPr>
        <p:spPr>
          <a:xfrm>
            <a:off x="457201" y="204787"/>
            <a:ext cx="3008313" cy="871538"/>
          </a:xfrm>
        </p:spPr>
        <p:txBody>
          <a:bodyPr anchor="b"/>
          <a:lstStyle>
            <a:lvl1pPr algn="l">
              <a:defRPr sz="2000" b="1"/>
            </a:lvl1pPr>
          </a:lstStyle>
          <a:p>
            <a:r>
              <a:rPr lang="hu-HU" smtClean="0"/>
              <a:t>Mintacím szerkesztése</a:t>
            </a:r>
            <a:endParaRPr lang="en-US" dirty="0"/>
          </a:p>
        </p:txBody>
      </p:sp>
      <p:sp>
        <p:nvSpPr>
          <p:cNvPr id="3" name="Tartalom helye 2"/>
          <p:cNvSpPr>
            <a:spLocks noGrp="1"/>
          </p:cNvSpPr>
          <p:nvPr>
            <p:ph idx="1"/>
          </p:nvPr>
        </p:nvSpPr>
        <p:spPr>
          <a:xfrm>
            <a:off x="3575050" y="204788"/>
            <a:ext cx="5111750" cy="4389835"/>
          </a:xfrm>
        </p:spPr>
        <p:txBody>
          <a:bodyPr/>
          <a:lstStyle>
            <a:lvl1pPr>
              <a:buClr>
                <a:srgbClr val="95C122"/>
              </a:buClr>
              <a:defRPr sz="3200"/>
            </a:lvl1pPr>
            <a:lvl2pPr>
              <a:buClr>
                <a:srgbClr val="95C122"/>
              </a:buClr>
              <a:defRPr sz="2800"/>
            </a:lvl2pPr>
            <a:lvl3pPr>
              <a:buClr>
                <a:srgbClr val="95C122"/>
              </a:buClr>
              <a:defRPr sz="2400"/>
            </a:lvl3pPr>
            <a:lvl4pPr>
              <a:buClr>
                <a:srgbClr val="95C122"/>
              </a:buClr>
              <a:defRPr sz="2000"/>
            </a:lvl4pPr>
            <a:lvl5pPr>
              <a:buClr>
                <a:srgbClr val="95C122"/>
              </a:buClr>
              <a:defRPr sz="2000"/>
            </a:lvl5pPr>
            <a:lvl6pPr>
              <a:defRPr sz="2000"/>
            </a:lvl6pPr>
            <a:lvl7pPr>
              <a:defRPr sz="2000"/>
            </a:lvl7pPr>
            <a:lvl8pPr>
              <a:defRPr sz="2000"/>
            </a:lvl8pPr>
            <a:lvl9pPr>
              <a:defRPr sz="20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
        <p:nvSpPr>
          <p:cNvPr id="4" name="Szöveg hely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dirty="0" smtClean="0"/>
              <a:t>Mintaszöveg szerkesztése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ép 6" descr="sablon 1_16.9.jpg"/>
          <p:cNvPicPr>
            <a:picLocks noChangeAspect="1"/>
          </p:cNvPicPr>
          <p:nvPr/>
        </p:nvPicPr>
        <p:blipFill>
          <a:blip r:embed="rId14" cstate="print"/>
          <a:stretch>
            <a:fillRect/>
          </a:stretch>
        </p:blipFill>
        <p:spPr>
          <a:xfrm>
            <a:off x="1354" y="0"/>
            <a:ext cx="9141291" cy="5143500"/>
          </a:xfrm>
          <a:prstGeom prst="rect">
            <a:avLst/>
          </a:prstGeom>
        </p:spPr>
      </p:pic>
      <p:sp>
        <p:nvSpPr>
          <p:cNvPr id="2" name="Cím helye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Szöveg hely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5000" kern="1200">
          <a:solidFill>
            <a:schemeClr val="tx1"/>
          </a:solidFill>
          <a:latin typeface="Arial Black" pitchFamily="34" charset="0"/>
          <a:ea typeface="+mj-ea"/>
          <a:cs typeface="+mj-cs"/>
        </a:defRPr>
      </a:lvl1pPr>
    </p:titleStyle>
    <p:bodyStyle>
      <a:lvl1pPr marL="342900" indent="-342900" algn="l" defTabSz="914400" rtl="0" eaLnBrk="1" latinLnBrk="0" hangingPunct="1">
        <a:spcBef>
          <a:spcPct val="20000"/>
        </a:spcBef>
        <a:buClr>
          <a:schemeClr val="bg1"/>
        </a:buClr>
        <a:buSzPct val="12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bg1"/>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bg1"/>
        </a:buClr>
        <a:buSzPct val="120000"/>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bg1"/>
        </a:buClr>
        <a:buSzPct val="120000"/>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bg1"/>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200151"/>
            <a:ext cx="8229600" cy="1911659"/>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811C7DB-38D5-4367-A533-4300398F42DE}" type="datetime1">
              <a:rPr lang="de-DE" smtClean="0">
                <a:solidFill>
                  <a:prstClr val="black">
                    <a:tint val="75000"/>
                  </a:prstClr>
                </a:solidFill>
              </a:rPr>
              <a:pPr/>
              <a:t>24.01.2017</a:t>
            </a:fld>
            <a:endParaRPr lang="de-DE" dirty="0">
              <a:solidFill>
                <a:prstClr val="black">
                  <a:tint val="75000"/>
                </a:prstClr>
              </a:solidFill>
            </a:endParaRPr>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dirty="0">
              <a:solidFill>
                <a:prstClr val="black">
                  <a:tint val="75000"/>
                </a:prstClr>
              </a:solidFill>
            </a:endParaRPr>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5F5E00D-B6D1-4674-94C1-AE38E3394E48}"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11534661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lvl1pPr algn="ctr" defTabSz="685800" rtl="0" eaLnBrk="1" latinLnBrk="0" hangingPunct="1">
        <a:spcBef>
          <a:spcPct val="0"/>
        </a:spcBef>
        <a:buNone/>
        <a:defRPr sz="3300" kern="1200">
          <a:solidFill>
            <a:srgbClr val="BC0046"/>
          </a:solidFill>
          <a:latin typeface="Franklin Gothic Book"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rgbClr val="404040"/>
          </a:solidFill>
          <a:latin typeface="Franklin Gothic Book" pitchFamily="34" charset="0"/>
          <a:ea typeface="+mn-ea"/>
          <a:cs typeface="+mn-cs"/>
        </a:defRPr>
      </a:lvl1pPr>
      <a:lvl2pPr marL="557213" indent="-214313" algn="l" defTabSz="685800" rtl="0" eaLnBrk="1" latinLnBrk="0" hangingPunct="1">
        <a:spcBef>
          <a:spcPct val="20000"/>
        </a:spcBef>
        <a:buFont typeface="Arial" pitchFamily="34" charset="0"/>
        <a:buChar char="–"/>
        <a:defRPr sz="2100" kern="1200">
          <a:solidFill>
            <a:srgbClr val="404040"/>
          </a:solidFill>
          <a:latin typeface="Franklin Gothic Book" pitchFamily="34" charset="0"/>
          <a:ea typeface="+mn-ea"/>
          <a:cs typeface="+mn-cs"/>
        </a:defRPr>
      </a:lvl2pPr>
      <a:lvl3pPr marL="857250" indent="-171450" algn="l" defTabSz="685800" rtl="0" eaLnBrk="1" latinLnBrk="0" hangingPunct="1">
        <a:spcBef>
          <a:spcPct val="20000"/>
        </a:spcBef>
        <a:buFont typeface="Arial" pitchFamily="34" charset="0"/>
        <a:buChar char="•"/>
        <a:defRPr sz="1800" kern="1200">
          <a:solidFill>
            <a:srgbClr val="404040"/>
          </a:solidFill>
          <a:latin typeface="Franklin Gothic Book"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rgbClr val="404040"/>
          </a:solidFill>
          <a:latin typeface="Franklin Gothic Book"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rgbClr val="404040"/>
          </a:solidFill>
          <a:latin typeface="Franklin Gothic Book"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51520" y="771550"/>
            <a:ext cx="8771007" cy="1656184"/>
          </a:xfrm>
        </p:spPr>
        <p:txBody>
          <a:bodyPr/>
          <a:lstStyle/>
          <a:p>
            <a:pPr algn="l"/>
            <a:r>
              <a:rPr lang="hu-HU" sz="2400" b="1" dirty="0"/>
              <a:t>Régi technika új szerepben! </a:t>
            </a:r>
            <a:r>
              <a:rPr lang="hu-HU" sz="2400" b="1" dirty="0" smtClean="0"/>
              <a:t/>
            </a:r>
            <a:br>
              <a:rPr lang="hu-HU" sz="2400" b="1" dirty="0" smtClean="0"/>
            </a:br>
            <a:r>
              <a:rPr lang="hu-HU" sz="2400" b="1" dirty="0" smtClean="0"/>
              <a:t>Digitális </a:t>
            </a:r>
            <a:r>
              <a:rPr lang="hu-HU" sz="2400" b="1" dirty="0"/>
              <a:t>adatátvitel és vezérlés </a:t>
            </a:r>
            <a:r>
              <a:rPr lang="hu-HU" sz="2400" b="1" dirty="0" smtClean="0"/>
              <a:t>hosszúhullámmal</a:t>
            </a:r>
            <a:br>
              <a:rPr lang="hu-HU" sz="2400" b="1" dirty="0" smtClean="0"/>
            </a:br>
            <a:r>
              <a:rPr lang="hu-HU" sz="2400" b="1" dirty="0"/>
              <a:t/>
            </a:r>
            <a:br>
              <a:rPr lang="hu-HU" sz="2400" b="1" dirty="0"/>
            </a:br>
            <a:endParaRPr lang="hu-HU" sz="2400" b="1" dirty="0"/>
          </a:p>
        </p:txBody>
      </p:sp>
      <p:sp>
        <p:nvSpPr>
          <p:cNvPr id="3" name="Alcím 2"/>
          <p:cNvSpPr>
            <a:spLocks noGrp="1"/>
          </p:cNvSpPr>
          <p:nvPr>
            <p:ph type="subTitle" idx="1"/>
          </p:nvPr>
        </p:nvSpPr>
        <p:spPr>
          <a:xfrm>
            <a:off x="107504" y="2914650"/>
            <a:ext cx="3384376" cy="953244"/>
          </a:xfrm>
        </p:spPr>
        <p:txBody>
          <a:bodyPr>
            <a:normAutofit fontScale="92500" lnSpcReduction="20000"/>
          </a:bodyPr>
          <a:lstStyle/>
          <a:p>
            <a:pPr algn="ctr"/>
            <a:r>
              <a:rPr lang="hu-HU" dirty="0" smtClean="0">
                <a:solidFill>
                  <a:schemeClr val="tx1"/>
                </a:solidFill>
              </a:rPr>
              <a:t>HTE</a:t>
            </a:r>
          </a:p>
          <a:p>
            <a:pPr algn="ctr"/>
            <a:r>
              <a:rPr lang="hu-HU" dirty="0" smtClean="0">
                <a:solidFill>
                  <a:schemeClr val="tx1"/>
                </a:solidFill>
              </a:rPr>
              <a:t>2017. január 24.</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Szolgáltatási terület</a:t>
            </a:r>
            <a:endParaRPr lang="hu-HU" sz="2800" dirty="0"/>
          </a:p>
        </p:txBody>
      </p:sp>
      <p:pic>
        <p:nvPicPr>
          <p:cNvPr id="26" name="Kép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161" y="915566"/>
            <a:ext cx="5251678" cy="3672408"/>
          </a:xfrm>
          <a:prstGeom prst="rect">
            <a:avLst/>
          </a:prstGeom>
        </p:spPr>
      </p:pic>
    </p:spTree>
    <p:extLst>
      <p:ext uri="{BB962C8B-B14F-4D97-AF65-F5344CB8AC3E}">
        <p14:creationId xmlns:p14="http://schemas.microsoft.com/office/powerpoint/2010/main" val="1472816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dirty="0" smtClean="0"/>
              <a:t>RKV jel terjedés térhullámok</a:t>
            </a:r>
            <a:endParaRPr lang="hu-HU" sz="3200" dirty="0"/>
          </a:p>
        </p:txBody>
      </p:sp>
      <p:pic>
        <p:nvPicPr>
          <p:cNvPr id="4" name="Tartalom helye 3"/>
          <p:cNvPicPr>
            <a:picLocks noGrp="1" noChangeAspect="1"/>
          </p:cNvPicPr>
          <p:nvPr>
            <p:ph idx="1"/>
          </p:nvPr>
        </p:nvPicPr>
        <p:blipFill>
          <a:blip r:embed="rId2"/>
          <a:stretch>
            <a:fillRect/>
          </a:stretch>
        </p:blipFill>
        <p:spPr>
          <a:xfrm>
            <a:off x="485557" y="1200150"/>
            <a:ext cx="8172886" cy="3394075"/>
          </a:xfrm>
          <a:prstGeom prst="rect">
            <a:avLst/>
          </a:prstGeom>
        </p:spPr>
      </p:pic>
    </p:spTree>
    <p:extLst>
      <p:ext uri="{BB962C8B-B14F-4D97-AF65-F5344CB8AC3E}">
        <p14:creationId xmlns:p14="http://schemas.microsoft.com/office/powerpoint/2010/main" val="2978838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525449" y="1200150"/>
            <a:ext cx="8093101" cy="3394075"/>
          </a:xfrm>
          <a:prstGeom prst="rect">
            <a:avLst/>
          </a:prstGeom>
        </p:spPr>
      </p:pic>
      <p:sp>
        <p:nvSpPr>
          <p:cNvPr id="5" name="Cím 1"/>
          <p:cNvSpPr>
            <a:spLocks noGrp="1"/>
          </p:cNvSpPr>
          <p:nvPr>
            <p:ph type="title"/>
          </p:nvPr>
        </p:nvSpPr>
        <p:spPr>
          <a:xfrm>
            <a:off x="457200" y="205978"/>
            <a:ext cx="8229600" cy="857250"/>
          </a:xfrm>
        </p:spPr>
        <p:txBody>
          <a:bodyPr>
            <a:normAutofit/>
          </a:bodyPr>
          <a:lstStyle/>
          <a:p>
            <a:r>
              <a:rPr lang="hu-HU" sz="3200" dirty="0" smtClean="0"/>
              <a:t>RKV jel terjedés felületi hullámok</a:t>
            </a:r>
            <a:endParaRPr lang="hu-HU" sz="3200" dirty="0"/>
          </a:p>
        </p:txBody>
      </p:sp>
    </p:spTree>
    <p:extLst>
      <p:ext uri="{BB962C8B-B14F-4D97-AF65-F5344CB8AC3E}">
        <p14:creationId xmlns:p14="http://schemas.microsoft.com/office/powerpoint/2010/main" val="1675011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jel terjedése távolság arányában</a:t>
            </a:r>
            <a:endParaRPr lang="hu-HU" sz="2800" dirty="0"/>
          </a:p>
        </p:txBody>
      </p:sp>
      <p:grpSp>
        <p:nvGrpSpPr>
          <p:cNvPr id="4" name="Gruppieren 50"/>
          <p:cNvGrpSpPr>
            <a:grpSpLocks/>
          </p:cNvGrpSpPr>
          <p:nvPr/>
        </p:nvGrpSpPr>
        <p:grpSpPr bwMode="auto">
          <a:xfrm>
            <a:off x="1081531" y="1028193"/>
            <a:ext cx="7486404" cy="3354434"/>
            <a:chOff x="1024580" y="1933575"/>
            <a:chExt cx="7642847" cy="4059754"/>
          </a:xfrm>
        </p:grpSpPr>
        <p:grpSp>
          <p:nvGrpSpPr>
            <p:cNvPr id="5" name="Group 40"/>
            <p:cNvGrpSpPr>
              <a:grpSpLocks/>
            </p:cNvGrpSpPr>
            <p:nvPr/>
          </p:nvGrpSpPr>
          <p:grpSpPr bwMode="auto">
            <a:xfrm>
              <a:off x="2162723" y="2058988"/>
              <a:ext cx="5708860" cy="3644902"/>
              <a:chOff x="1096" y="1255"/>
              <a:chExt cx="3595" cy="2297"/>
            </a:xfrm>
          </p:grpSpPr>
          <p:sp>
            <p:nvSpPr>
              <p:cNvPr id="161" name="Line 74"/>
              <p:cNvSpPr>
                <a:spLocks noChangeShapeType="1"/>
              </p:cNvSpPr>
              <p:nvPr/>
            </p:nvSpPr>
            <p:spPr bwMode="auto">
              <a:xfrm>
                <a:off x="1197" y="1255"/>
                <a:ext cx="1" cy="2268"/>
              </a:xfrm>
              <a:prstGeom prst="line">
                <a:avLst/>
              </a:prstGeom>
              <a:noFill/>
              <a:ln w="7938">
                <a:solidFill>
                  <a:srgbClr val="C0C0C0"/>
                </a:solidFill>
                <a:round/>
                <a:headEnd/>
                <a:tailEnd/>
              </a:ln>
            </p:spPr>
            <p:txBody>
              <a:bodyPr/>
              <a:lstStyle/>
              <a:p>
                <a:endParaRPr lang="de-DE"/>
              </a:p>
            </p:txBody>
          </p:sp>
          <p:sp>
            <p:nvSpPr>
              <p:cNvPr id="162" name="Rectangle 41"/>
              <p:cNvSpPr>
                <a:spLocks noChangeArrowheads="1"/>
              </p:cNvSpPr>
              <p:nvPr/>
            </p:nvSpPr>
            <p:spPr bwMode="auto">
              <a:xfrm>
                <a:off x="1125" y="1255"/>
                <a:ext cx="3565" cy="2268"/>
              </a:xfrm>
              <a:prstGeom prst="rect">
                <a:avLst/>
              </a:prstGeom>
              <a:noFill/>
              <a:ln w="9525">
                <a:noFill/>
                <a:miter lim="800000"/>
                <a:headEnd/>
                <a:tailEnd/>
              </a:ln>
            </p:spPr>
            <p:txBody>
              <a:bodyPr/>
              <a:lstStyle/>
              <a:p>
                <a:pPr algn="ctr"/>
                <a:endParaRPr lang="en-US"/>
              </a:p>
            </p:txBody>
          </p:sp>
          <p:sp>
            <p:nvSpPr>
              <p:cNvPr id="163" name="Line 42"/>
              <p:cNvSpPr>
                <a:spLocks noChangeShapeType="1"/>
              </p:cNvSpPr>
              <p:nvPr/>
            </p:nvSpPr>
            <p:spPr bwMode="auto">
              <a:xfrm>
                <a:off x="1125" y="3451"/>
                <a:ext cx="3565" cy="1"/>
              </a:xfrm>
              <a:prstGeom prst="line">
                <a:avLst/>
              </a:prstGeom>
              <a:noFill/>
              <a:ln w="7938">
                <a:solidFill>
                  <a:srgbClr val="C0C0C0"/>
                </a:solidFill>
                <a:round/>
                <a:headEnd/>
                <a:tailEnd/>
              </a:ln>
            </p:spPr>
            <p:txBody>
              <a:bodyPr/>
              <a:lstStyle/>
              <a:p>
                <a:endParaRPr lang="de-DE"/>
              </a:p>
            </p:txBody>
          </p:sp>
          <p:sp>
            <p:nvSpPr>
              <p:cNvPr id="164" name="Line 43"/>
              <p:cNvSpPr>
                <a:spLocks noChangeShapeType="1"/>
              </p:cNvSpPr>
              <p:nvPr/>
            </p:nvSpPr>
            <p:spPr bwMode="auto">
              <a:xfrm>
                <a:off x="1125" y="3380"/>
                <a:ext cx="3565" cy="1"/>
              </a:xfrm>
              <a:prstGeom prst="line">
                <a:avLst/>
              </a:prstGeom>
              <a:noFill/>
              <a:ln w="7938">
                <a:solidFill>
                  <a:srgbClr val="C0C0C0"/>
                </a:solidFill>
                <a:round/>
                <a:headEnd/>
                <a:tailEnd/>
              </a:ln>
            </p:spPr>
            <p:txBody>
              <a:bodyPr/>
              <a:lstStyle/>
              <a:p>
                <a:endParaRPr lang="de-DE"/>
              </a:p>
            </p:txBody>
          </p:sp>
          <p:sp>
            <p:nvSpPr>
              <p:cNvPr id="165" name="Line 44"/>
              <p:cNvSpPr>
                <a:spLocks noChangeShapeType="1"/>
              </p:cNvSpPr>
              <p:nvPr/>
            </p:nvSpPr>
            <p:spPr bwMode="auto">
              <a:xfrm>
                <a:off x="1125" y="3312"/>
                <a:ext cx="3565" cy="1"/>
              </a:xfrm>
              <a:prstGeom prst="line">
                <a:avLst/>
              </a:prstGeom>
              <a:noFill/>
              <a:ln w="7938">
                <a:solidFill>
                  <a:srgbClr val="C0C0C0"/>
                </a:solidFill>
                <a:round/>
                <a:headEnd/>
                <a:tailEnd/>
              </a:ln>
            </p:spPr>
            <p:txBody>
              <a:bodyPr/>
              <a:lstStyle/>
              <a:p>
                <a:endParaRPr lang="de-DE"/>
              </a:p>
            </p:txBody>
          </p:sp>
          <p:sp>
            <p:nvSpPr>
              <p:cNvPr id="166" name="Line 45"/>
              <p:cNvSpPr>
                <a:spLocks noChangeShapeType="1"/>
              </p:cNvSpPr>
              <p:nvPr/>
            </p:nvSpPr>
            <p:spPr bwMode="auto">
              <a:xfrm>
                <a:off x="1125" y="3240"/>
                <a:ext cx="3565" cy="1"/>
              </a:xfrm>
              <a:prstGeom prst="line">
                <a:avLst/>
              </a:prstGeom>
              <a:noFill/>
              <a:ln w="7938">
                <a:solidFill>
                  <a:srgbClr val="C0C0C0"/>
                </a:solidFill>
                <a:round/>
                <a:headEnd/>
                <a:tailEnd/>
              </a:ln>
            </p:spPr>
            <p:txBody>
              <a:bodyPr/>
              <a:lstStyle/>
              <a:p>
                <a:endParaRPr lang="de-DE"/>
              </a:p>
            </p:txBody>
          </p:sp>
          <p:sp>
            <p:nvSpPr>
              <p:cNvPr id="167" name="Line 46"/>
              <p:cNvSpPr>
                <a:spLocks noChangeShapeType="1"/>
              </p:cNvSpPr>
              <p:nvPr/>
            </p:nvSpPr>
            <p:spPr bwMode="auto">
              <a:xfrm>
                <a:off x="1125" y="3097"/>
                <a:ext cx="3565" cy="1"/>
              </a:xfrm>
              <a:prstGeom prst="line">
                <a:avLst/>
              </a:prstGeom>
              <a:noFill/>
              <a:ln w="7938">
                <a:solidFill>
                  <a:srgbClr val="C0C0C0"/>
                </a:solidFill>
                <a:round/>
                <a:headEnd/>
                <a:tailEnd/>
              </a:ln>
            </p:spPr>
            <p:txBody>
              <a:bodyPr/>
              <a:lstStyle/>
              <a:p>
                <a:endParaRPr lang="de-DE"/>
              </a:p>
            </p:txBody>
          </p:sp>
          <p:sp>
            <p:nvSpPr>
              <p:cNvPr id="168" name="Line 47"/>
              <p:cNvSpPr>
                <a:spLocks noChangeShapeType="1"/>
              </p:cNvSpPr>
              <p:nvPr/>
            </p:nvSpPr>
            <p:spPr bwMode="auto">
              <a:xfrm>
                <a:off x="1125" y="3029"/>
                <a:ext cx="3565" cy="1"/>
              </a:xfrm>
              <a:prstGeom prst="line">
                <a:avLst/>
              </a:prstGeom>
              <a:noFill/>
              <a:ln w="7938">
                <a:solidFill>
                  <a:srgbClr val="C0C0C0"/>
                </a:solidFill>
                <a:round/>
                <a:headEnd/>
                <a:tailEnd/>
              </a:ln>
            </p:spPr>
            <p:txBody>
              <a:bodyPr/>
              <a:lstStyle/>
              <a:p>
                <a:endParaRPr lang="de-DE"/>
              </a:p>
            </p:txBody>
          </p:sp>
          <p:sp>
            <p:nvSpPr>
              <p:cNvPr id="169" name="Line 48"/>
              <p:cNvSpPr>
                <a:spLocks noChangeShapeType="1"/>
              </p:cNvSpPr>
              <p:nvPr/>
            </p:nvSpPr>
            <p:spPr bwMode="auto">
              <a:xfrm>
                <a:off x="1125" y="2957"/>
                <a:ext cx="3565" cy="1"/>
              </a:xfrm>
              <a:prstGeom prst="line">
                <a:avLst/>
              </a:prstGeom>
              <a:noFill/>
              <a:ln w="7938">
                <a:solidFill>
                  <a:srgbClr val="C0C0C0"/>
                </a:solidFill>
                <a:round/>
                <a:headEnd/>
                <a:tailEnd/>
              </a:ln>
            </p:spPr>
            <p:txBody>
              <a:bodyPr/>
              <a:lstStyle/>
              <a:p>
                <a:endParaRPr lang="de-DE"/>
              </a:p>
            </p:txBody>
          </p:sp>
          <p:sp>
            <p:nvSpPr>
              <p:cNvPr id="170" name="Line 49"/>
              <p:cNvSpPr>
                <a:spLocks noChangeShapeType="1"/>
              </p:cNvSpPr>
              <p:nvPr/>
            </p:nvSpPr>
            <p:spPr bwMode="auto">
              <a:xfrm>
                <a:off x="1125" y="2886"/>
                <a:ext cx="3565" cy="1"/>
              </a:xfrm>
              <a:prstGeom prst="line">
                <a:avLst/>
              </a:prstGeom>
              <a:noFill/>
              <a:ln w="7938">
                <a:solidFill>
                  <a:srgbClr val="C0C0C0"/>
                </a:solidFill>
                <a:round/>
                <a:headEnd/>
                <a:tailEnd/>
              </a:ln>
            </p:spPr>
            <p:txBody>
              <a:bodyPr/>
              <a:lstStyle/>
              <a:p>
                <a:endParaRPr lang="de-DE"/>
              </a:p>
            </p:txBody>
          </p:sp>
          <p:sp>
            <p:nvSpPr>
              <p:cNvPr id="171" name="Line 50"/>
              <p:cNvSpPr>
                <a:spLocks noChangeShapeType="1"/>
              </p:cNvSpPr>
              <p:nvPr/>
            </p:nvSpPr>
            <p:spPr bwMode="auto">
              <a:xfrm>
                <a:off x="1125" y="2742"/>
                <a:ext cx="3565" cy="1"/>
              </a:xfrm>
              <a:prstGeom prst="line">
                <a:avLst/>
              </a:prstGeom>
              <a:noFill/>
              <a:ln w="7938">
                <a:solidFill>
                  <a:srgbClr val="C0C0C0"/>
                </a:solidFill>
                <a:round/>
                <a:headEnd/>
                <a:tailEnd/>
              </a:ln>
            </p:spPr>
            <p:txBody>
              <a:bodyPr/>
              <a:lstStyle/>
              <a:p>
                <a:endParaRPr lang="de-DE"/>
              </a:p>
            </p:txBody>
          </p:sp>
          <p:sp>
            <p:nvSpPr>
              <p:cNvPr id="172" name="Line 51"/>
              <p:cNvSpPr>
                <a:spLocks noChangeShapeType="1"/>
              </p:cNvSpPr>
              <p:nvPr/>
            </p:nvSpPr>
            <p:spPr bwMode="auto">
              <a:xfrm>
                <a:off x="1125" y="2674"/>
                <a:ext cx="3565" cy="1"/>
              </a:xfrm>
              <a:prstGeom prst="line">
                <a:avLst/>
              </a:prstGeom>
              <a:noFill/>
              <a:ln w="7938">
                <a:solidFill>
                  <a:srgbClr val="C0C0C0"/>
                </a:solidFill>
                <a:round/>
                <a:headEnd/>
                <a:tailEnd/>
              </a:ln>
            </p:spPr>
            <p:txBody>
              <a:bodyPr/>
              <a:lstStyle/>
              <a:p>
                <a:endParaRPr lang="de-DE"/>
              </a:p>
            </p:txBody>
          </p:sp>
          <p:sp>
            <p:nvSpPr>
              <p:cNvPr id="173" name="Line 52"/>
              <p:cNvSpPr>
                <a:spLocks noChangeShapeType="1"/>
              </p:cNvSpPr>
              <p:nvPr/>
            </p:nvSpPr>
            <p:spPr bwMode="auto">
              <a:xfrm>
                <a:off x="1125" y="2603"/>
                <a:ext cx="3565" cy="1"/>
              </a:xfrm>
              <a:prstGeom prst="line">
                <a:avLst/>
              </a:prstGeom>
              <a:noFill/>
              <a:ln w="7938">
                <a:solidFill>
                  <a:srgbClr val="C0C0C0"/>
                </a:solidFill>
                <a:round/>
                <a:headEnd/>
                <a:tailEnd/>
              </a:ln>
            </p:spPr>
            <p:txBody>
              <a:bodyPr/>
              <a:lstStyle/>
              <a:p>
                <a:endParaRPr lang="de-DE"/>
              </a:p>
            </p:txBody>
          </p:sp>
          <p:sp>
            <p:nvSpPr>
              <p:cNvPr id="174" name="Line 53"/>
              <p:cNvSpPr>
                <a:spLocks noChangeShapeType="1"/>
              </p:cNvSpPr>
              <p:nvPr/>
            </p:nvSpPr>
            <p:spPr bwMode="auto">
              <a:xfrm>
                <a:off x="1125" y="2531"/>
                <a:ext cx="3565" cy="1"/>
              </a:xfrm>
              <a:prstGeom prst="line">
                <a:avLst/>
              </a:prstGeom>
              <a:noFill/>
              <a:ln w="7938">
                <a:solidFill>
                  <a:srgbClr val="C0C0C0"/>
                </a:solidFill>
                <a:round/>
                <a:headEnd/>
                <a:tailEnd/>
              </a:ln>
            </p:spPr>
            <p:txBody>
              <a:bodyPr/>
              <a:lstStyle/>
              <a:p>
                <a:endParaRPr lang="de-DE"/>
              </a:p>
            </p:txBody>
          </p:sp>
          <p:sp>
            <p:nvSpPr>
              <p:cNvPr id="175" name="Line 54"/>
              <p:cNvSpPr>
                <a:spLocks noChangeShapeType="1"/>
              </p:cNvSpPr>
              <p:nvPr/>
            </p:nvSpPr>
            <p:spPr bwMode="auto">
              <a:xfrm>
                <a:off x="1125" y="2391"/>
                <a:ext cx="3565" cy="1"/>
              </a:xfrm>
              <a:prstGeom prst="line">
                <a:avLst/>
              </a:prstGeom>
              <a:noFill/>
              <a:ln w="7938">
                <a:solidFill>
                  <a:srgbClr val="C0C0C0"/>
                </a:solidFill>
                <a:round/>
                <a:headEnd/>
                <a:tailEnd/>
              </a:ln>
            </p:spPr>
            <p:txBody>
              <a:bodyPr/>
              <a:lstStyle/>
              <a:p>
                <a:endParaRPr lang="de-DE"/>
              </a:p>
            </p:txBody>
          </p:sp>
          <p:sp>
            <p:nvSpPr>
              <p:cNvPr id="176" name="Line 55"/>
              <p:cNvSpPr>
                <a:spLocks noChangeShapeType="1"/>
              </p:cNvSpPr>
              <p:nvPr/>
            </p:nvSpPr>
            <p:spPr bwMode="auto">
              <a:xfrm>
                <a:off x="1125" y="2320"/>
                <a:ext cx="3565" cy="1"/>
              </a:xfrm>
              <a:prstGeom prst="line">
                <a:avLst/>
              </a:prstGeom>
              <a:noFill/>
              <a:ln w="7938">
                <a:solidFill>
                  <a:srgbClr val="C0C0C0"/>
                </a:solidFill>
                <a:round/>
                <a:headEnd/>
                <a:tailEnd/>
              </a:ln>
            </p:spPr>
            <p:txBody>
              <a:bodyPr/>
              <a:lstStyle/>
              <a:p>
                <a:endParaRPr lang="de-DE"/>
              </a:p>
            </p:txBody>
          </p:sp>
          <p:sp>
            <p:nvSpPr>
              <p:cNvPr id="177" name="Line 56"/>
              <p:cNvSpPr>
                <a:spLocks noChangeShapeType="1"/>
              </p:cNvSpPr>
              <p:nvPr/>
            </p:nvSpPr>
            <p:spPr bwMode="auto">
              <a:xfrm>
                <a:off x="1125" y="2248"/>
                <a:ext cx="3565" cy="1"/>
              </a:xfrm>
              <a:prstGeom prst="line">
                <a:avLst/>
              </a:prstGeom>
              <a:noFill/>
              <a:ln w="7938">
                <a:solidFill>
                  <a:srgbClr val="C0C0C0"/>
                </a:solidFill>
                <a:round/>
                <a:headEnd/>
                <a:tailEnd/>
              </a:ln>
            </p:spPr>
            <p:txBody>
              <a:bodyPr/>
              <a:lstStyle/>
              <a:p>
                <a:endParaRPr lang="de-DE"/>
              </a:p>
            </p:txBody>
          </p:sp>
          <p:sp>
            <p:nvSpPr>
              <p:cNvPr id="178" name="Line 57"/>
              <p:cNvSpPr>
                <a:spLocks noChangeShapeType="1"/>
              </p:cNvSpPr>
              <p:nvPr/>
            </p:nvSpPr>
            <p:spPr bwMode="auto">
              <a:xfrm>
                <a:off x="1125" y="2176"/>
                <a:ext cx="3565" cy="1"/>
              </a:xfrm>
              <a:prstGeom prst="line">
                <a:avLst/>
              </a:prstGeom>
              <a:noFill/>
              <a:ln w="7938">
                <a:solidFill>
                  <a:srgbClr val="C0C0C0"/>
                </a:solidFill>
                <a:round/>
                <a:headEnd/>
                <a:tailEnd/>
              </a:ln>
            </p:spPr>
            <p:txBody>
              <a:bodyPr/>
              <a:lstStyle/>
              <a:p>
                <a:endParaRPr lang="de-DE"/>
              </a:p>
            </p:txBody>
          </p:sp>
          <p:sp>
            <p:nvSpPr>
              <p:cNvPr id="179" name="Line 58"/>
              <p:cNvSpPr>
                <a:spLocks noChangeShapeType="1"/>
              </p:cNvSpPr>
              <p:nvPr/>
            </p:nvSpPr>
            <p:spPr bwMode="auto">
              <a:xfrm>
                <a:off x="1125" y="2037"/>
                <a:ext cx="3565" cy="1"/>
              </a:xfrm>
              <a:prstGeom prst="line">
                <a:avLst/>
              </a:prstGeom>
              <a:noFill/>
              <a:ln w="7938">
                <a:solidFill>
                  <a:srgbClr val="C0C0C0"/>
                </a:solidFill>
                <a:round/>
                <a:headEnd/>
                <a:tailEnd/>
              </a:ln>
            </p:spPr>
            <p:txBody>
              <a:bodyPr/>
              <a:lstStyle/>
              <a:p>
                <a:endParaRPr lang="de-DE"/>
              </a:p>
            </p:txBody>
          </p:sp>
          <p:sp>
            <p:nvSpPr>
              <p:cNvPr id="180" name="Line 59"/>
              <p:cNvSpPr>
                <a:spLocks noChangeShapeType="1"/>
              </p:cNvSpPr>
              <p:nvPr/>
            </p:nvSpPr>
            <p:spPr bwMode="auto">
              <a:xfrm>
                <a:off x="1125" y="1965"/>
                <a:ext cx="3565" cy="1"/>
              </a:xfrm>
              <a:prstGeom prst="line">
                <a:avLst/>
              </a:prstGeom>
              <a:noFill/>
              <a:ln w="7938">
                <a:solidFill>
                  <a:srgbClr val="C0C0C0"/>
                </a:solidFill>
                <a:round/>
                <a:headEnd/>
                <a:tailEnd/>
              </a:ln>
            </p:spPr>
            <p:txBody>
              <a:bodyPr/>
              <a:lstStyle/>
              <a:p>
                <a:endParaRPr lang="de-DE"/>
              </a:p>
            </p:txBody>
          </p:sp>
          <p:sp>
            <p:nvSpPr>
              <p:cNvPr id="181" name="Line 60"/>
              <p:cNvSpPr>
                <a:spLocks noChangeShapeType="1"/>
              </p:cNvSpPr>
              <p:nvPr/>
            </p:nvSpPr>
            <p:spPr bwMode="auto">
              <a:xfrm>
                <a:off x="1125" y="1893"/>
                <a:ext cx="3565" cy="1"/>
              </a:xfrm>
              <a:prstGeom prst="line">
                <a:avLst/>
              </a:prstGeom>
              <a:noFill/>
              <a:ln w="7938">
                <a:solidFill>
                  <a:srgbClr val="C0C0C0"/>
                </a:solidFill>
                <a:round/>
                <a:headEnd/>
                <a:tailEnd/>
              </a:ln>
            </p:spPr>
            <p:txBody>
              <a:bodyPr/>
              <a:lstStyle/>
              <a:p>
                <a:endParaRPr lang="de-DE"/>
              </a:p>
            </p:txBody>
          </p:sp>
          <p:sp>
            <p:nvSpPr>
              <p:cNvPr id="182" name="Line 61"/>
              <p:cNvSpPr>
                <a:spLocks noChangeShapeType="1"/>
              </p:cNvSpPr>
              <p:nvPr/>
            </p:nvSpPr>
            <p:spPr bwMode="auto">
              <a:xfrm>
                <a:off x="1125" y="1821"/>
                <a:ext cx="3565" cy="1"/>
              </a:xfrm>
              <a:prstGeom prst="line">
                <a:avLst/>
              </a:prstGeom>
              <a:noFill/>
              <a:ln w="7938">
                <a:solidFill>
                  <a:srgbClr val="C0C0C0"/>
                </a:solidFill>
                <a:round/>
                <a:headEnd/>
                <a:tailEnd/>
              </a:ln>
            </p:spPr>
            <p:txBody>
              <a:bodyPr/>
              <a:lstStyle/>
              <a:p>
                <a:endParaRPr lang="de-DE"/>
              </a:p>
            </p:txBody>
          </p:sp>
          <p:sp>
            <p:nvSpPr>
              <p:cNvPr id="183" name="Line 62"/>
              <p:cNvSpPr>
                <a:spLocks noChangeShapeType="1"/>
              </p:cNvSpPr>
              <p:nvPr/>
            </p:nvSpPr>
            <p:spPr bwMode="auto">
              <a:xfrm>
                <a:off x="1125" y="1682"/>
                <a:ext cx="3565" cy="1"/>
              </a:xfrm>
              <a:prstGeom prst="line">
                <a:avLst/>
              </a:prstGeom>
              <a:noFill/>
              <a:ln w="7938">
                <a:solidFill>
                  <a:srgbClr val="C0C0C0"/>
                </a:solidFill>
                <a:round/>
                <a:headEnd/>
                <a:tailEnd/>
              </a:ln>
            </p:spPr>
            <p:txBody>
              <a:bodyPr/>
              <a:lstStyle/>
              <a:p>
                <a:endParaRPr lang="de-DE"/>
              </a:p>
            </p:txBody>
          </p:sp>
          <p:sp>
            <p:nvSpPr>
              <p:cNvPr id="184" name="Line 63"/>
              <p:cNvSpPr>
                <a:spLocks noChangeShapeType="1"/>
              </p:cNvSpPr>
              <p:nvPr/>
            </p:nvSpPr>
            <p:spPr bwMode="auto">
              <a:xfrm>
                <a:off x="1125" y="1610"/>
                <a:ext cx="3565" cy="1"/>
              </a:xfrm>
              <a:prstGeom prst="line">
                <a:avLst/>
              </a:prstGeom>
              <a:noFill/>
              <a:ln w="7938">
                <a:solidFill>
                  <a:srgbClr val="C0C0C0"/>
                </a:solidFill>
                <a:round/>
                <a:headEnd/>
                <a:tailEnd/>
              </a:ln>
            </p:spPr>
            <p:txBody>
              <a:bodyPr/>
              <a:lstStyle/>
              <a:p>
                <a:endParaRPr lang="de-DE"/>
              </a:p>
            </p:txBody>
          </p:sp>
          <p:sp>
            <p:nvSpPr>
              <p:cNvPr id="185" name="Line 64"/>
              <p:cNvSpPr>
                <a:spLocks noChangeShapeType="1"/>
              </p:cNvSpPr>
              <p:nvPr/>
            </p:nvSpPr>
            <p:spPr bwMode="auto">
              <a:xfrm>
                <a:off x="1125" y="1538"/>
                <a:ext cx="3565" cy="1"/>
              </a:xfrm>
              <a:prstGeom prst="line">
                <a:avLst/>
              </a:prstGeom>
              <a:noFill/>
              <a:ln w="7938">
                <a:solidFill>
                  <a:srgbClr val="C0C0C0"/>
                </a:solidFill>
                <a:round/>
                <a:headEnd/>
                <a:tailEnd/>
              </a:ln>
            </p:spPr>
            <p:txBody>
              <a:bodyPr/>
              <a:lstStyle/>
              <a:p>
                <a:endParaRPr lang="de-DE"/>
              </a:p>
            </p:txBody>
          </p:sp>
          <p:sp>
            <p:nvSpPr>
              <p:cNvPr id="186" name="Line 65"/>
              <p:cNvSpPr>
                <a:spLocks noChangeShapeType="1"/>
              </p:cNvSpPr>
              <p:nvPr/>
            </p:nvSpPr>
            <p:spPr bwMode="auto">
              <a:xfrm>
                <a:off x="1125" y="1466"/>
                <a:ext cx="3565" cy="1"/>
              </a:xfrm>
              <a:prstGeom prst="line">
                <a:avLst/>
              </a:prstGeom>
              <a:noFill/>
              <a:ln w="7938">
                <a:solidFill>
                  <a:srgbClr val="C0C0C0"/>
                </a:solidFill>
                <a:round/>
                <a:headEnd/>
                <a:tailEnd/>
              </a:ln>
            </p:spPr>
            <p:txBody>
              <a:bodyPr/>
              <a:lstStyle/>
              <a:p>
                <a:endParaRPr lang="de-DE"/>
              </a:p>
            </p:txBody>
          </p:sp>
          <p:sp>
            <p:nvSpPr>
              <p:cNvPr id="187" name="Line 66"/>
              <p:cNvSpPr>
                <a:spLocks noChangeShapeType="1"/>
              </p:cNvSpPr>
              <p:nvPr/>
            </p:nvSpPr>
            <p:spPr bwMode="auto">
              <a:xfrm>
                <a:off x="1125" y="1327"/>
                <a:ext cx="3565" cy="1"/>
              </a:xfrm>
              <a:prstGeom prst="line">
                <a:avLst/>
              </a:prstGeom>
              <a:noFill/>
              <a:ln w="7938">
                <a:solidFill>
                  <a:srgbClr val="C0C0C0"/>
                </a:solidFill>
                <a:round/>
                <a:headEnd/>
                <a:tailEnd/>
              </a:ln>
            </p:spPr>
            <p:txBody>
              <a:bodyPr/>
              <a:lstStyle/>
              <a:p>
                <a:endParaRPr lang="de-DE"/>
              </a:p>
            </p:txBody>
          </p:sp>
          <p:sp>
            <p:nvSpPr>
              <p:cNvPr id="188" name="Line 67"/>
              <p:cNvSpPr>
                <a:spLocks noChangeShapeType="1"/>
              </p:cNvSpPr>
              <p:nvPr/>
            </p:nvSpPr>
            <p:spPr bwMode="auto">
              <a:xfrm>
                <a:off x="1125" y="1255"/>
                <a:ext cx="3565" cy="1"/>
              </a:xfrm>
              <a:prstGeom prst="line">
                <a:avLst/>
              </a:prstGeom>
              <a:noFill/>
              <a:ln w="7938">
                <a:solidFill>
                  <a:srgbClr val="C0C0C0"/>
                </a:solidFill>
                <a:round/>
                <a:headEnd/>
                <a:tailEnd/>
              </a:ln>
            </p:spPr>
            <p:txBody>
              <a:bodyPr/>
              <a:lstStyle/>
              <a:p>
                <a:endParaRPr lang="de-DE"/>
              </a:p>
            </p:txBody>
          </p:sp>
          <p:sp>
            <p:nvSpPr>
              <p:cNvPr id="189" name="Line 68"/>
              <p:cNvSpPr>
                <a:spLocks noChangeShapeType="1"/>
              </p:cNvSpPr>
              <p:nvPr/>
            </p:nvSpPr>
            <p:spPr bwMode="auto">
              <a:xfrm>
                <a:off x="1125" y="3168"/>
                <a:ext cx="3565" cy="1"/>
              </a:xfrm>
              <a:prstGeom prst="line">
                <a:avLst/>
              </a:prstGeom>
              <a:noFill/>
              <a:ln w="7938">
                <a:solidFill>
                  <a:srgbClr val="000000"/>
                </a:solidFill>
                <a:round/>
                <a:headEnd/>
                <a:tailEnd/>
              </a:ln>
            </p:spPr>
            <p:txBody>
              <a:bodyPr/>
              <a:lstStyle/>
              <a:p>
                <a:endParaRPr lang="de-DE"/>
              </a:p>
            </p:txBody>
          </p:sp>
          <p:sp>
            <p:nvSpPr>
              <p:cNvPr id="190" name="Line 69"/>
              <p:cNvSpPr>
                <a:spLocks noChangeShapeType="1"/>
              </p:cNvSpPr>
              <p:nvPr/>
            </p:nvSpPr>
            <p:spPr bwMode="auto">
              <a:xfrm>
                <a:off x="1125" y="2814"/>
                <a:ext cx="3565" cy="1"/>
              </a:xfrm>
              <a:prstGeom prst="line">
                <a:avLst/>
              </a:prstGeom>
              <a:noFill/>
              <a:ln w="7938">
                <a:solidFill>
                  <a:srgbClr val="000000"/>
                </a:solidFill>
                <a:round/>
                <a:headEnd/>
                <a:tailEnd/>
              </a:ln>
            </p:spPr>
            <p:txBody>
              <a:bodyPr/>
              <a:lstStyle/>
              <a:p>
                <a:endParaRPr lang="de-DE"/>
              </a:p>
            </p:txBody>
          </p:sp>
          <p:sp>
            <p:nvSpPr>
              <p:cNvPr id="191" name="Line 70"/>
              <p:cNvSpPr>
                <a:spLocks noChangeShapeType="1"/>
              </p:cNvSpPr>
              <p:nvPr/>
            </p:nvSpPr>
            <p:spPr bwMode="auto">
              <a:xfrm>
                <a:off x="1125" y="2459"/>
                <a:ext cx="3565" cy="1"/>
              </a:xfrm>
              <a:prstGeom prst="line">
                <a:avLst/>
              </a:prstGeom>
              <a:noFill/>
              <a:ln w="7938">
                <a:solidFill>
                  <a:srgbClr val="000000"/>
                </a:solidFill>
                <a:round/>
                <a:headEnd/>
                <a:tailEnd/>
              </a:ln>
            </p:spPr>
            <p:txBody>
              <a:bodyPr/>
              <a:lstStyle/>
              <a:p>
                <a:endParaRPr lang="de-DE"/>
              </a:p>
            </p:txBody>
          </p:sp>
          <p:sp>
            <p:nvSpPr>
              <p:cNvPr id="192" name="Line 71"/>
              <p:cNvSpPr>
                <a:spLocks noChangeShapeType="1"/>
              </p:cNvSpPr>
              <p:nvPr/>
            </p:nvSpPr>
            <p:spPr bwMode="auto">
              <a:xfrm>
                <a:off x="1125" y="2104"/>
                <a:ext cx="3565" cy="1"/>
              </a:xfrm>
              <a:prstGeom prst="line">
                <a:avLst/>
              </a:prstGeom>
              <a:noFill/>
              <a:ln w="7938">
                <a:solidFill>
                  <a:srgbClr val="000000"/>
                </a:solidFill>
                <a:round/>
                <a:headEnd/>
                <a:tailEnd/>
              </a:ln>
            </p:spPr>
            <p:txBody>
              <a:bodyPr/>
              <a:lstStyle/>
              <a:p>
                <a:endParaRPr lang="de-DE"/>
              </a:p>
            </p:txBody>
          </p:sp>
          <p:sp>
            <p:nvSpPr>
              <p:cNvPr id="193" name="Line 72"/>
              <p:cNvSpPr>
                <a:spLocks noChangeShapeType="1"/>
              </p:cNvSpPr>
              <p:nvPr/>
            </p:nvSpPr>
            <p:spPr bwMode="auto">
              <a:xfrm>
                <a:off x="1125" y="1749"/>
                <a:ext cx="3565" cy="1"/>
              </a:xfrm>
              <a:prstGeom prst="line">
                <a:avLst/>
              </a:prstGeom>
              <a:noFill/>
              <a:ln w="7938">
                <a:solidFill>
                  <a:srgbClr val="000000"/>
                </a:solidFill>
                <a:round/>
                <a:headEnd/>
                <a:tailEnd/>
              </a:ln>
            </p:spPr>
            <p:txBody>
              <a:bodyPr/>
              <a:lstStyle/>
              <a:p>
                <a:endParaRPr lang="de-DE"/>
              </a:p>
            </p:txBody>
          </p:sp>
          <p:sp>
            <p:nvSpPr>
              <p:cNvPr id="194" name="Line 73"/>
              <p:cNvSpPr>
                <a:spLocks noChangeShapeType="1"/>
              </p:cNvSpPr>
              <p:nvPr/>
            </p:nvSpPr>
            <p:spPr bwMode="auto">
              <a:xfrm>
                <a:off x="1125" y="1399"/>
                <a:ext cx="3565" cy="1"/>
              </a:xfrm>
              <a:prstGeom prst="line">
                <a:avLst/>
              </a:prstGeom>
              <a:noFill/>
              <a:ln w="7938">
                <a:solidFill>
                  <a:srgbClr val="000000"/>
                </a:solidFill>
                <a:round/>
                <a:headEnd/>
                <a:tailEnd/>
              </a:ln>
            </p:spPr>
            <p:txBody>
              <a:bodyPr/>
              <a:lstStyle/>
              <a:p>
                <a:endParaRPr lang="de-DE"/>
              </a:p>
            </p:txBody>
          </p:sp>
          <p:sp>
            <p:nvSpPr>
              <p:cNvPr id="195" name="Line 75"/>
              <p:cNvSpPr>
                <a:spLocks noChangeShapeType="1"/>
              </p:cNvSpPr>
              <p:nvPr/>
            </p:nvSpPr>
            <p:spPr bwMode="auto">
              <a:xfrm>
                <a:off x="1269" y="1255"/>
                <a:ext cx="1" cy="2268"/>
              </a:xfrm>
              <a:prstGeom prst="line">
                <a:avLst/>
              </a:prstGeom>
              <a:noFill/>
              <a:ln w="7938">
                <a:solidFill>
                  <a:srgbClr val="C0C0C0"/>
                </a:solidFill>
                <a:round/>
                <a:headEnd/>
                <a:tailEnd/>
              </a:ln>
            </p:spPr>
            <p:txBody>
              <a:bodyPr/>
              <a:lstStyle/>
              <a:p>
                <a:endParaRPr lang="de-DE"/>
              </a:p>
            </p:txBody>
          </p:sp>
          <p:sp>
            <p:nvSpPr>
              <p:cNvPr id="196" name="Line 76"/>
              <p:cNvSpPr>
                <a:spLocks noChangeShapeType="1"/>
              </p:cNvSpPr>
              <p:nvPr/>
            </p:nvSpPr>
            <p:spPr bwMode="auto">
              <a:xfrm>
                <a:off x="1341" y="1255"/>
                <a:ext cx="1" cy="2268"/>
              </a:xfrm>
              <a:prstGeom prst="line">
                <a:avLst/>
              </a:prstGeom>
              <a:noFill/>
              <a:ln w="7938">
                <a:solidFill>
                  <a:srgbClr val="C0C0C0"/>
                </a:solidFill>
                <a:round/>
                <a:headEnd/>
                <a:tailEnd/>
              </a:ln>
            </p:spPr>
            <p:txBody>
              <a:bodyPr/>
              <a:lstStyle/>
              <a:p>
                <a:endParaRPr lang="de-DE"/>
              </a:p>
            </p:txBody>
          </p:sp>
          <p:sp>
            <p:nvSpPr>
              <p:cNvPr id="197" name="Line 77"/>
              <p:cNvSpPr>
                <a:spLocks noChangeShapeType="1"/>
              </p:cNvSpPr>
              <p:nvPr/>
            </p:nvSpPr>
            <p:spPr bwMode="auto">
              <a:xfrm>
                <a:off x="1408" y="1255"/>
                <a:ext cx="1" cy="2268"/>
              </a:xfrm>
              <a:prstGeom prst="line">
                <a:avLst/>
              </a:prstGeom>
              <a:noFill/>
              <a:ln w="7938">
                <a:solidFill>
                  <a:srgbClr val="C0C0C0"/>
                </a:solidFill>
                <a:round/>
                <a:headEnd/>
                <a:tailEnd/>
              </a:ln>
            </p:spPr>
            <p:txBody>
              <a:bodyPr/>
              <a:lstStyle/>
              <a:p>
                <a:endParaRPr lang="de-DE"/>
              </a:p>
            </p:txBody>
          </p:sp>
          <p:sp>
            <p:nvSpPr>
              <p:cNvPr id="198" name="Line 78"/>
              <p:cNvSpPr>
                <a:spLocks noChangeShapeType="1"/>
              </p:cNvSpPr>
              <p:nvPr/>
            </p:nvSpPr>
            <p:spPr bwMode="auto">
              <a:xfrm>
                <a:off x="1552" y="1255"/>
                <a:ext cx="1" cy="2268"/>
              </a:xfrm>
              <a:prstGeom prst="line">
                <a:avLst/>
              </a:prstGeom>
              <a:noFill/>
              <a:ln w="7938">
                <a:solidFill>
                  <a:srgbClr val="C0C0C0"/>
                </a:solidFill>
                <a:round/>
                <a:headEnd/>
                <a:tailEnd/>
              </a:ln>
            </p:spPr>
            <p:txBody>
              <a:bodyPr/>
              <a:lstStyle/>
              <a:p>
                <a:endParaRPr lang="de-DE"/>
              </a:p>
            </p:txBody>
          </p:sp>
          <p:sp>
            <p:nvSpPr>
              <p:cNvPr id="199" name="Line 79"/>
              <p:cNvSpPr>
                <a:spLocks noChangeShapeType="1"/>
              </p:cNvSpPr>
              <p:nvPr/>
            </p:nvSpPr>
            <p:spPr bwMode="auto">
              <a:xfrm>
                <a:off x="1624" y="1255"/>
                <a:ext cx="1" cy="2268"/>
              </a:xfrm>
              <a:prstGeom prst="line">
                <a:avLst/>
              </a:prstGeom>
              <a:noFill/>
              <a:ln w="7938">
                <a:solidFill>
                  <a:srgbClr val="C0C0C0"/>
                </a:solidFill>
                <a:round/>
                <a:headEnd/>
                <a:tailEnd/>
              </a:ln>
            </p:spPr>
            <p:txBody>
              <a:bodyPr/>
              <a:lstStyle/>
              <a:p>
                <a:endParaRPr lang="de-DE"/>
              </a:p>
            </p:txBody>
          </p:sp>
          <p:sp>
            <p:nvSpPr>
              <p:cNvPr id="200" name="Line 80"/>
              <p:cNvSpPr>
                <a:spLocks noChangeShapeType="1"/>
              </p:cNvSpPr>
              <p:nvPr/>
            </p:nvSpPr>
            <p:spPr bwMode="auto">
              <a:xfrm>
                <a:off x="1696" y="1255"/>
                <a:ext cx="1" cy="2268"/>
              </a:xfrm>
              <a:prstGeom prst="line">
                <a:avLst/>
              </a:prstGeom>
              <a:noFill/>
              <a:ln w="7938">
                <a:solidFill>
                  <a:srgbClr val="C0C0C0"/>
                </a:solidFill>
                <a:round/>
                <a:headEnd/>
                <a:tailEnd/>
              </a:ln>
            </p:spPr>
            <p:txBody>
              <a:bodyPr/>
              <a:lstStyle/>
              <a:p>
                <a:endParaRPr lang="de-DE"/>
              </a:p>
            </p:txBody>
          </p:sp>
          <p:sp>
            <p:nvSpPr>
              <p:cNvPr id="201" name="Line 81"/>
              <p:cNvSpPr>
                <a:spLocks noChangeShapeType="1"/>
              </p:cNvSpPr>
              <p:nvPr/>
            </p:nvSpPr>
            <p:spPr bwMode="auto">
              <a:xfrm>
                <a:off x="1768" y="1255"/>
                <a:ext cx="1" cy="2268"/>
              </a:xfrm>
              <a:prstGeom prst="line">
                <a:avLst/>
              </a:prstGeom>
              <a:noFill/>
              <a:ln w="7938">
                <a:solidFill>
                  <a:srgbClr val="C0C0C0"/>
                </a:solidFill>
                <a:round/>
                <a:headEnd/>
                <a:tailEnd/>
              </a:ln>
            </p:spPr>
            <p:txBody>
              <a:bodyPr/>
              <a:lstStyle/>
              <a:p>
                <a:endParaRPr lang="de-DE"/>
              </a:p>
            </p:txBody>
          </p:sp>
          <p:sp>
            <p:nvSpPr>
              <p:cNvPr id="202" name="Line 82"/>
              <p:cNvSpPr>
                <a:spLocks noChangeShapeType="1"/>
              </p:cNvSpPr>
              <p:nvPr/>
            </p:nvSpPr>
            <p:spPr bwMode="auto">
              <a:xfrm>
                <a:off x="1907" y="1255"/>
                <a:ext cx="1" cy="2268"/>
              </a:xfrm>
              <a:prstGeom prst="line">
                <a:avLst/>
              </a:prstGeom>
              <a:noFill/>
              <a:ln w="7938">
                <a:solidFill>
                  <a:srgbClr val="C0C0C0"/>
                </a:solidFill>
                <a:round/>
                <a:headEnd/>
                <a:tailEnd/>
              </a:ln>
            </p:spPr>
            <p:txBody>
              <a:bodyPr/>
              <a:lstStyle/>
              <a:p>
                <a:endParaRPr lang="de-DE"/>
              </a:p>
            </p:txBody>
          </p:sp>
          <p:sp>
            <p:nvSpPr>
              <p:cNvPr id="203" name="Line 83"/>
              <p:cNvSpPr>
                <a:spLocks noChangeShapeType="1"/>
              </p:cNvSpPr>
              <p:nvPr/>
            </p:nvSpPr>
            <p:spPr bwMode="auto">
              <a:xfrm>
                <a:off x="1979" y="1255"/>
                <a:ext cx="1" cy="2268"/>
              </a:xfrm>
              <a:prstGeom prst="line">
                <a:avLst/>
              </a:prstGeom>
              <a:noFill/>
              <a:ln w="7938">
                <a:solidFill>
                  <a:srgbClr val="C0C0C0"/>
                </a:solidFill>
                <a:round/>
                <a:headEnd/>
                <a:tailEnd/>
              </a:ln>
            </p:spPr>
            <p:txBody>
              <a:bodyPr/>
              <a:lstStyle/>
              <a:p>
                <a:endParaRPr lang="de-DE"/>
              </a:p>
            </p:txBody>
          </p:sp>
          <p:sp>
            <p:nvSpPr>
              <p:cNvPr id="204" name="Line 84"/>
              <p:cNvSpPr>
                <a:spLocks noChangeShapeType="1"/>
              </p:cNvSpPr>
              <p:nvPr/>
            </p:nvSpPr>
            <p:spPr bwMode="auto">
              <a:xfrm>
                <a:off x="2051" y="1255"/>
                <a:ext cx="1" cy="2268"/>
              </a:xfrm>
              <a:prstGeom prst="line">
                <a:avLst/>
              </a:prstGeom>
              <a:noFill/>
              <a:ln w="7938">
                <a:solidFill>
                  <a:srgbClr val="C0C0C0"/>
                </a:solidFill>
                <a:round/>
                <a:headEnd/>
                <a:tailEnd/>
              </a:ln>
            </p:spPr>
            <p:txBody>
              <a:bodyPr/>
              <a:lstStyle/>
              <a:p>
                <a:endParaRPr lang="de-DE"/>
              </a:p>
            </p:txBody>
          </p:sp>
          <p:sp>
            <p:nvSpPr>
              <p:cNvPr id="205" name="Line 85"/>
              <p:cNvSpPr>
                <a:spLocks noChangeShapeType="1"/>
              </p:cNvSpPr>
              <p:nvPr/>
            </p:nvSpPr>
            <p:spPr bwMode="auto">
              <a:xfrm>
                <a:off x="2123" y="1255"/>
                <a:ext cx="1" cy="2268"/>
              </a:xfrm>
              <a:prstGeom prst="line">
                <a:avLst/>
              </a:prstGeom>
              <a:noFill/>
              <a:ln w="7938">
                <a:solidFill>
                  <a:srgbClr val="C0C0C0"/>
                </a:solidFill>
                <a:round/>
                <a:headEnd/>
                <a:tailEnd/>
              </a:ln>
            </p:spPr>
            <p:txBody>
              <a:bodyPr/>
              <a:lstStyle/>
              <a:p>
                <a:endParaRPr lang="de-DE"/>
              </a:p>
            </p:txBody>
          </p:sp>
          <p:sp>
            <p:nvSpPr>
              <p:cNvPr id="206" name="Line 86"/>
              <p:cNvSpPr>
                <a:spLocks noChangeShapeType="1"/>
              </p:cNvSpPr>
              <p:nvPr/>
            </p:nvSpPr>
            <p:spPr bwMode="auto">
              <a:xfrm>
                <a:off x="2267" y="1255"/>
                <a:ext cx="1" cy="2268"/>
              </a:xfrm>
              <a:prstGeom prst="line">
                <a:avLst/>
              </a:prstGeom>
              <a:noFill/>
              <a:ln w="7938">
                <a:solidFill>
                  <a:srgbClr val="C0C0C0"/>
                </a:solidFill>
                <a:round/>
                <a:headEnd/>
                <a:tailEnd/>
              </a:ln>
            </p:spPr>
            <p:txBody>
              <a:bodyPr/>
              <a:lstStyle/>
              <a:p>
                <a:endParaRPr lang="de-DE"/>
              </a:p>
            </p:txBody>
          </p:sp>
          <p:sp>
            <p:nvSpPr>
              <p:cNvPr id="207" name="Line 87"/>
              <p:cNvSpPr>
                <a:spLocks noChangeShapeType="1"/>
              </p:cNvSpPr>
              <p:nvPr/>
            </p:nvSpPr>
            <p:spPr bwMode="auto">
              <a:xfrm>
                <a:off x="2339" y="1255"/>
                <a:ext cx="1" cy="2268"/>
              </a:xfrm>
              <a:prstGeom prst="line">
                <a:avLst/>
              </a:prstGeom>
              <a:noFill/>
              <a:ln w="7938">
                <a:solidFill>
                  <a:srgbClr val="C0C0C0"/>
                </a:solidFill>
                <a:round/>
                <a:headEnd/>
                <a:tailEnd/>
              </a:ln>
            </p:spPr>
            <p:txBody>
              <a:bodyPr/>
              <a:lstStyle/>
              <a:p>
                <a:endParaRPr lang="de-DE"/>
              </a:p>
            </p:txBody>
          </p:sp>
          <p:sp>
            <p:nvSpPr>
              <p:cNvPr id="208" name="Line 88"/>
              <p:cNvSpPr>
                <a:spLocks noChangeShapeType="1"/>
              </p:cNvSpPr>
              <p:nvPr/>
            </p:nvSpPr>
            <p:spPr bwMode="auto">
              <a:xfrm>
                <a:off x="2406" y="1255"/>
                <a:ext cx="1" cy="2268"/>
              </a:xfrm>
              <a:prstGeom prst="line">
                <a:avLst/>
              </a:prstGeom>
              <a:noFill/>
              <a:ln w="7938">
                <a:solidFill>
                  <a:srgbClr val="C0C0C0"/>
                </a:solidFill>
                <a:round/>
                <a:headEnd/>
                <a:tailEnd/>
              </a:ln>
            </p:spPr>
            <p:txBody>
              <a:bodyPr/>
              <a:lstStyle/>
              <a:p>
                <a:endParaRPr lang="de-DE"/>
              </a:p>
            </p:txBody>
          </p:sp>
          <p:sp>
            <p:nvSpPr>
              <p:cNvPr id="209" name="Line 89"/>
              <p:cNvSpPr>
                <a:spLocks noChangeShapeType="1"/>
              </p:cNvSpPr>
              <p:nvPr/>
            </p:nvSpPr>
            <p:spPr bwMode="auto">
              <a:xfrm>
                <a:off x="2478" y="1255"/>
                <a:ext cx="1" cy="2268"/>
              </a:xfrm>
              <a:prstGeom prst="line">
                <a:avLst/>
              </a:prstGeom>
              <a:noFill/>
              <a:ln w="7938">
                <a:solidFill>
                  <a:srgbClr val="C0C0C0"/>
                </a:solidFill>
                <a:round/>
                <a:headEnd/>
                <a:tailEnd/>
              </a:ln>
            </p:spPr>
            <p:txBody>
              <a:bodyPr/>
              <a:lstStyle/>
              <a:p>
                <a:endParaRPr lang="de-DE"/>
              </a:p>
            </p:txBody>
          </p:sp>
          <p:sp>
            <p:nvSpPr>
              <p:cNvPr id="210" name="Line 90"/>
              <p:cNvSpPr>
                <a:spLocks noChangeShapeType="1"/>
              </p:cNvSpPr>
              <p:nvPr/>
            </p:nvSpPr>
            <p:spPr bwMode="auto">
              <a:xfrm>
                <a:off x="2622" y="1255"/>
                <a:ext cx="1" cy="2268"/>
              </a:xfrm>
              <a:prstGeom prst="line">
                <a:avLst/>
              </a:prstGeom>
              <a:noFill/>
              <a:ln w="7938">
                <a:solidFill>
                  <a:srgbClr val="C0C0C0"/>
                </a:solidFill>
                <a:round/>
                <a:headEnd/>
                <a:tailEnd/>
              </a:ln>
            </p:spPr>
            <p:txBody>
              <a:bodyPr/>
              <a:lstStyle/>
              <a:p>
                <a:endParaRPr lang="de-DE"/>
              </a:p>
            </p:txBody>
          </p:sp>
          <p:sp>
            <p:nvSpPr>
              <p:cNvPr id="211" name="Line 91"/>
              <p:cNvSpPr>
                <a:spLocks noChangeShapeType="1"/>
              </p:cNvSpPr>
              <p:nvPr/>
            </p:nvSpPr>
            <p:spPr bwMode="auto">
              <a:xfrm>
                <a:off x="2694" y="1255"/>
                <a:ext cx="1" cy="2268"/>
              </a:xfrm>
              <a:prstGeom prst="line">
                <a:avLst/>
              </a:prstGeom>
              <a:noFill/>
              <a:ln w="7938">
                <a:solidFill>
                  <a:srgbClr val="C0C0C0"/>
                </a:solidFill>
                <a:round/>
                <a:headEnd/>
                <a:tailEnd/>
              </a:ln>
            </p:spPr>
            <p:txBody>
              <a:bodyPr/>
              <a:lstStyle/>
              <a:p>
                <a:endParaRPr lang="de-DE"/>
              </a:p>
            </p:txBody>
          </p:sp>
          <p:sp>
            <p:nvSpPr>
              <p:cNvPr id="212" name="Line 92"/>
              <p:cNvSpPr>
                <a:spLocks noChangeShapeType="1"/>
              </p:cNvSpPr>
              <p:nvPr/>
            </p:nvSpPr>
            <p:spPr bwMode="auto">
              <a:xfrm>
                <a:off x="2766" y="1255"/>
                <a:ext cx="1" cy="2268"/>
              </a:xfrm>
              <a:prstGeom prst="line">
                <a:avLst/>
              </a:prstGeom>
              <a:noFill/>
              <a:ln w="7938">
                <a:solidFill>
                  <a:srgbClr val="C0C0C0"/>
                </a:solidFill>
                <a:round/>
                <a:headEnd/>
                <a:tailEnd/>
              </a:ln>
            </p:spPr>
            <p:txBody>
              <a:bodyPr/>
              <a:lstStyle/>
              <a:p>
                <a:endParaRPr lang="de-DE"/>
              </a:p>
            </p:txBody>
          </p:sp>
          <p:sp>
            <p:nvSpPr>
              <p:cNvPr id="213" name="Line 93"/>
              <p:cNvSpPr>
                <a:spLocks noChangeShapeType="1"/>
              </p:cNvSpPr>
              <p:nvPr/>
            </p:nvSpPr>
            <p:spPr bwMode="auto">
              <a:xfrm>
                <a:off x="2838" y="1255"/>
                <a:ext cx="1" cy="2268"/>
              </a:xfrm>
              <a:prstGeom prst="line">
                <a:avLst/>
              </a:prstGeom>
              <a:noFill/>
              <a:ln w="7938">
                <a:solidFill>
                  <a:srgbClr val="C0C0C0"/>
                </a:solidFill>
                <a:round/>
                <a:headEnd/>
                <a:tailEnd/>
              </a:ln>
            </p:spPr>
            <p:txBody>
              <a:bodyPr/>
              <a:lstStyle/>
              <a:p>
                <a:endParaRPr lang="de-DE"/>
              </a:p>
            </p:txBody>
          </p:sp>
          <p:sp>
            <p:nvSpPr>
              <p:cNvPr id="214" name="Line 94"/>
              <p:cNvSpPr>
                <a:spLocks noChangeShapeType="1"/>
              </p:cNvSpPr>
              <p:nvPr/>
            </p:nvSpPr>
            <p:spPr bwMode="auto">
              <a:xfrm>
                <a:off x="2977" y="1255"/>
                <a:ext cx="1" cy="2268"/>
              </a:xfrm>
              <a:prstGeom prst="line">
                <a:avLst/>
              </a:prstGeom>
              <a:noFill/>
              <a:ln w="7938">
                <a:solidFill>
                  <a:srgbClr val="C0C0C0"/>
                </a:solidFill>
                <a:round/>
                <a:headEnd/>
                <a:tailEnd/>
              </a:ln>
            </p:spPr>
            <p:txBody>
              <a:bodyPr/>
              <a:lstStyle/>
              <a:p>
                <a:endParaRPr lang="de-DE"/>
              </a:p>
            </p:txBody>
          </p:sp>
          <p:sp>
            <p:nvSpPr>
              <p:cNvPr id="215" name="Line 95"/>
              <p:cNvSpPr>
                <a:spLocks noChangeShapeType="1"/>
              </p:cNvSpPr>
              <p:nvPr/>
            </p:nvSpPr>
            <p:spPr bwMode="auto">
              <a:xfrm>
                <a:off x="3049" y="1255"/>
                <a:ext cx="1" cy="2268"/>
              </a:xfrm>
              <a:prstGeom prst="line">
                <a:avLst/>
              </a:prstGeom>
              <a:noFill/>
              <a:ln w="7938">
                <a:solidFill>
                  <a:srgbClr val="C0C0C0"/>
                </a:solidFill>
                <a:round/>
                <a:headEnd/>
                <a:tailEnd/>
              </a:ln>
            </p:spPr>
            <p:txBody>
              <a:bodyPr/>
              <a:lstStyle/>
              <a:p>
                <a:endParaRPr lang="de-DE"/>
              </a:p>
            </p:txBody>
          </p:sp>
          <p:sp>
            <p:nvSpPr>
              <p:cNvPr id="216" name="Line 96"/>
              <p:cNvSpPr>
                <a:spLocks noChangeShapeType="1"/>
              </p:cNvSpPr>
              <p:nvPr/>
            </p:nvSpPr>
            <p:spPr bwMode="auto">
              <a:xfrm>
                <a:off x="3121" y="1255"/>
                <a:ext cx="1" cy="2268"/>
              </a:xfrm>
              <a:prstGeom prst="line">
                <a:avLst/>
              </a:prstGeom>
              <a:noFill/>
              <a:ln w="7938">
                <a:solidFill>
                  <a:srgbClr val="C0C0C0"/>
                </a:solidFill>
                <a:round/>
                <a:headEnd/>
                <a:tailEnd/>
              </a:ln>
            </p:spPr>
            <p:txBody>
              <a:bodyPr/>
              <a:lstStyle/>
              <a:p>
                <a:endParaRPr lang="de-DE"/>
              </a:p>
            </p:txBody>
          </p:sp>
          <p:sp>
            <p:nvSpPr>
              <p:cNvPr id="217" name="Line 97"/>
              <p:cNvSpPr>
                <a:spLocks noChangeShapeType="1"/>
              </p:cNvSpPr>
              <p:nvPr/>
            </p:nvSpPr>
            <p:spPr bwMode="auto">
              <a:xfrm>
                <a:off x="3193" y="1255"/>
                <a:ext cx="1" cy="2268"/>
              </a:xfrm>
              <a:prstGeom prst="line">
                <a:avLst/>
              </a:prstGeom>
              <a:noFill/>
              <a:ln w="7938">
                <a:solidFill>
                  <a:srgbClr val="C0C0C0"/>
                </a:solidFill>
                <a:round/>
                <a:headEnd/>
                <a:tailEnd/>
              </a:ln>
            </p:spPr>
            <p:txBody>
              <a:bodyPr/>
              <a:lstStyle/>
              <a:p>
                <a:endParaRPr lang="de-DE"/>
              </a:p>
            </p:txBody>
          </p:sp>
          <p:sp>
            <p:nvSpPr>
              <p:cNvPr id="218" name="Line 98"/>
              <p:cNvSpPr>
                <a:spLocks noChangeShapeType="1"/>
              </p:cNvSpPr>
              <p:nvPr/>
            </p:nvSpPr>
            <p:spPr bwMode="auto">
              <a:xfrm>
                <a:off x="3337" y="1255"/>
                <a:ext cx="1" cy="2268"/>
              </a:xfrm>
              <a:prstGeom prst="line">
                <a:avLst/>
              </a:prstGeom>
              <a:noFill/>
              <a:ln w="7938">
                <a:solidFill>
                  <a:srgbClr val="C0C0C0"/>
                </a:solidFill>
                <a:round/>
                <a:headEnd/>
                <a:tailEnd/>
              </a:ln>
            </p:spPr>
            <p:txBody>
              <a:bodyPr/>
              <a:lstStyle/>
              <a:p>
                <a:endParaRPr lang="de-DE"/>
              </a:p>
            </p:txBody>
          </p:sp>
          <p:sp>
            <p:nvSpPr>
              <p:cNvPr id="219" name="Line 99"/>
              <p:cNvSpPr>
                <a:spLocks noChangeShapeType="1"/>
              </p:cNvSpPr>
              <p:nvPr/>
            </p:nvSpPr>
            <p:spPr bwMode="auto">
              <a:xfrm>
                <a:off x="3409" y="1255"/>
                <a:ext cx="1" cy="2268"/>
              </a:xfrm>
              <a:prstGeom prst="line">
                <a:avLst/>
              </a:prstGeom>
              <a:noFill/>
              <a:ln w="7938">
                <a:solidFill>
                  <a:srgbClr val="C0C0C0"/>
                </a:solidFill>
                <a:round/>
                <a:headEnd/>
                <a:tailEnd/>
              </a:ln>
            </p:spPr>
            <p:txBody>
              <a:bodyPr/>
              <a:lstStyle/>
              <a:p>
                <a:endParaRPr lang="de-DE"/>
              </a:p>
            </p:txBody>
          </p:sp>
          <p:sp>
            <p:nvSpPr>
              <p:cNvPr id="220" name="Line 100"/>
              <p:cNvSpPr>
                <a:spLocks noChangeShapeType="1"/>
              </p:cNvSpPr>
              <p:nvPr/>
            </p:nvSpPr>
            <p:spPr bwMode="auto">
              <a:xfrm>
                <a:off x="3476" y="1255"/>
                <a:ext cx="1" cy="2268"/>
              </a:xfrm>
              <a:prstGeom prst="line">
                <a:avLst/>
              </a:prstGeom>
              <a:noFill/>
              <a:ln w="7938">
                <a:solidFill>
                  <a:srgbClr val="C0C0C0"/>
                </a:solidFill>
                <a:round/>
                <a:headEnd/>
                <a:tailEnd/>
              </a:ln>
            </p:spPr>
            <p:txBody>
              <a:bodyPr/>
              <a:lstStyle/>
              <a:p>
                <a:endParaRPr lang="de-DE"/>
              </a:p>
            </p:txBody>
          </p:sp>
          <p:sp>
            <p:nvSpPr>
              <p:cNvPr id="221" name="Line 101"/>
              <p:cNvSpPr>
                <a:spLocks noChangeShapeType="1"/>
              </p:cNvSpPr>
              <p:nvPr/>
            </p:nvSpPr>
            <p:spPr bwMode="auto">
              <a:xfrm>
                <a:off x="3548" y="1255"/>
                <a:ext cx="1" cy="2268"/>
              </a:xfrm>
              <a:prstGeom prst="line">
                <a:avLst/>
              </a:prstGeom>
              <a:noFill/>
              <a:ln w="7938">
                <a:solidFill>
                  <a:srgbClr val="C0C0C0"/>
                </a:solidFill>
                <a:round/>
                <a:headEnd/>
                <a:tailEnd/>
              </a:ln>
            </p:spPr>
            <p:txBody>
              <a:bodyPr/>
              <a:lstStyle/>
              <a:p>
                <a:endParaRPr lang="de-DE"/>
              </a:p>
            </p:txBody>
          </p:sp>
          <p:sp>
            <p:nvSpPr>
              <p:cNvPr id="222" name="Line 102"/>
              <p:cNvSpPr>
                <a:spLocks noChangeShapeType="1"/>
              </p:cNvSpPr>
              <p:nvPr/>
            </p:nvSpPr>
            <p:spPr bwMode="auto">
              <a:xfrm>
                <a:off x="3692" y="1255"/>
                <a:ext cx="1" cy="2268"/>
              </a:xfrm>
              <a:prstGeom prst="line">
                <a:avLst/>
              </a:prstGeom>
              <a:noFill/>
              <a:ln w="7938">
                <a:solidFill>
                  <a:srgbClr val="C0C0C0"/>
                </a:solidFill>
                <a:round/>
                <a:headEnd/>
                <a:tailEnd/>
              </a:ln>
            </p:spPr>
            <p:txBody>
              <a:bodyPr/>
              <a:lstStyle/>
              <a:p>
                <a:endParaRPr lang="de-DE"/>
              </a:p>
            </p:txBody>
          </p:sp>
          <p:sp>
            <p:nvSpPr>
              <p:cNvPr id="223" name="Line 103"/>
              <p:cNvSpPr>
                <a:spLocks noChangeShapeType="1"/>
              </p:cNvSpPr>
              <p:nvPr/>
            </p:nvSpPr>
            <p:spPr bwMode="auto">
              <a:xfrm>
                <a:off x="3764" y="1255"/>
                <a:ext cx="1" cy="2268"/>
              </a:xfrm>
              <a:prstGeom prst="line">
                <a:avLst/>
              </a:prstGeom>
              <a:noFill/>
              <a:ln w="7938">
                <a:solidFill>
                  <a:srgbClr val="C0C0C0"/>
                </a:solidFill>
                <a:round/>
                <a:headEnd/>
                <a:tailEnd/>
              </a:ln>
            </p:spPr>
            <p:txBody>
              <a:bodyPr/>
              <a:lstStyle/>
              <a:p>
                <a:endParaRPr lang="de-DE"/>
              </a:p>
            </p:txBody>
          </p:sp>
          <p:sp>
            <p:nvSpPr>
              <p:cNvPr id="224" name="Line 104"/>
              <p:cNvSpPr>
                <a:spLocks noChangeShapeType="1"/>
              </p:cNvSpPr>
              <p:nvPr/>
            </p:nvSpPr>
            <p:spPr bwMode="auto">
              <a:xfrm>
                <a:off x="3836" y="1255"/>
                <a:ext cx="1" cy="2268"/>
              </a:xfrm>
              <a:prstGeom prst="line">
                <a:avLst/>
              </a:prstGeom>
              <a:noFill/>
              <a:ln w="7938">
                <a:solidFill>
                  <a:srgbClr val="C0C0C0"/>
                </a:solidFill>
                <a:round/>
                <a:headEnd/>
                <a:tailEnd/>
              </a:ln>
            </p:spPr>
            <p:txBody>
              <a:bodyPr/>
              <a:lstStyle/>
              <a:p>
                <a:endParaRPr lang="de-DE"/>
              </a:p>
            </p:txBody>
          </p:sp>
          <p:sp>
            <p:nvSpPr>
              <p:cNvPr id="225" name="Line 105"/>
              <p:cNvSpPr>
                <a:spLocks noChangeShapeType="1"/>
              </p:cNvSpPr>
              <p:nvPr/>
            </p:nvSpPr>
            <p:spPr bwMode="auto">
              <a:xfrm>
                <a:off x="3908" y="1255"/>
                <a:ext cx="1" cy="2268"/>
              </a:xfrm>
              <a:prstGeom prst="line">
                <a:avLst/>
              </a:prstGeom>
              <a:noFill/>
              <a:ln w="7938">
                <a:solidFill>
                  <a:srgbClr val="C0C0C0"/>
                </a:solidFill>
                <a:round/>
                <a:headEnd/>
                <a:tailEnd/>
              </a:ln>
            </p:spPr>
            <p:txBody>
              <a:bodyPr/>
              <a:lstStyle/>
              <a:p>
                <a:endParaRPr lang="de-DE"/>
              </a:p>
            </p:txBody>
          </p:sp>
          <p:sp>
            <p:nvSpPr>
              <p:cNvPr id="226" name="Line 106"/>
              <p:cNvSpPr>
                <a:spLocks noChangeShapeType="1"/>
              </p:cNvSpPr>
              <p:nvPr/>
            </p:nvSpPr>
            <p:spPr bwMode="auto">
              <a:xfrm>
                <a:off x="4047" y="1255"/>
                <a:ext cx="1" cy="2268"/>
              </a:xfrm>
              <a:prstGeom prst="line">
                <a:avLst/>
              </a:prstGeom>
              <a:noFill/>
              <a:ln w="7938">
                <a:solidFill>
                  <a:srgbClr val="C0C0C0"/>
                </a:solidFill>
                <a:round/>
                <a:headEnd/>
                <a:tailEnd/>
              </a:ln>
            </p:spPr>
            <p:txBody>
              <a:bodyPr/>
              <a:lstStyle/>
              <a:p>
                <a:endParaRPr lang="de-DE"/>
              </a:p>
            </p:txBody>
          </p:sp>
          <p:sp>
            <p:nvSpPr>
              <p:cNvPr id="227" name="Line 107"/>
              <p:cNvSpPr>
                <a:spLocks noChangeShapeType="1"/>
              </p:cNvSpPr>
              <p:nvPr/>
            </p:nvSpPr>
            <p:spPr bwMode="auto">
              <a:xfrm>
                <a:off x="4119" y="1255"/>
                <a:ext cx="1" cy="2268"/>
              </a:xfrm>
              <a:prstGeom prst="line">
                <a:avLst/>
              </a:prstGeom>
              <a:noFill/>
              <a:ln w="7938">
                <a:solidFill>
                  <a:srgbClr val="C0C0C0"/>
                </a:solidFill>
                <a:round/>
                <a:headEnd/>
                <a:tailEnd/>
              </a:ln>
            </p:spPr>
            <p:txBody>
              <a:bodyPr/>
              <a:lstStyle/>
              <a:p>
                <a:endParaRPr lang="de-DE"/>
              </a:p>
            </p:txBody>
          </p:sp>
          <p:sp>
            <p:nvSpPr>
              <p:cNvPr id="228" name="Line 108"/>
              <p:cNvSpPr>
                <a:spLocks noChangeShapeType="1"/>
              </p:cNvSpPr>
              <p:nvPr/>
            </p:nvSpPr>
            <p:spPr bwMode="auto">
              <a:xfrm>
                <a:off x="4191" y="1255"/>
                <a:ext cx="1" cy="2268"/>
              </a:xfrm>
              <a:prstGeom prst="line">
                <a:avLst/>
              </a:prstGeom>
              <a:noFill/>
              <a:ln w="7938">
                <a:solidFill>
                  <a:srgbClr val="C0C0C0"/>
                </a:solidFill>
                <a:round/>
                <a:headEnd/>
                <a:tailEnd/>
              </a:ln>
            </p:spPr>
            <p:txBody>
              <a:bodyPr/>
              <a:lstStyle/>
              <a:p>
                <a:endParaRPr lang="de-DE"/>
              </a:p>
            </p:txBody>
          </p:sp>
          <p:sp>
            <p:nvSpPr>
              <p:cNvPr id="229" name="Line 109"/>
              <p:cNvSpPr>
                <a:spLocks noChangeShapeType="1"/>
              </p:cNvSpPr>
              <p:nvPr/>
            </p:nvSpPr>
            <p:spPr bwMode="auto">
              <a:xfrm>
                <a:off x="4263" y="1255"/>
                <a:ext cx="1" cy="2268"/>
              </a:xfrm>
              <a:prstGeom prst="line">
                <a:avLst/>
              </a:prstGeom>
              <a:noFill/>
              <a:ln w="7938">
                <a:solidFill>
                  <a:srgbClr val="C0C0C0"/>
                </a:solidFill>
                <a:round/>
                <a:headEnd/>
                <a:tailEnd/>
              </a:ln>
            </p:spPr>
            <p:txBody>
              <a:bodyPr/>
              <a:lstStyle/>
              <a:p>
                <a:endParaRPr lang="de-DE"/>
              </a:p>
            </p:txBody>
          </p:sp>
          <p:sp>
            <p:nvSpPr>
              <p:cNvPr id="230" name="Line 110"/>
              <p:cNvSpPr>
                <a:spLocks noChangeShapeType="1"/>
              </p:cNvSpPr>
              <p:nvPr/>
            </p:nvSpPr>
            <p:spPr bwMode="auto">
              <a:xfrm>
                <a:off x="4407" y="1255"/>
                <a:ext cx="1" cy="2268"/>
              </a:xfrm>
              <a:prstGeom prst="line">
                <a:avLst/>
              </a:prstGeom>
              <a:noFill/>
              <a:ln w="7938">
                <a:solidFill>
                  <a:srgbClr val="C0C0C0"/>
                </a:solidFill>
                <a:round/>
                <a:headEnd/>
                <a:tailEnd/>
              </a:ln>
            </p:spPr>
            <p:txBody>
              <a:bodyPr/>
              <a:lstStyle/>
              <a:p>
                <a:endParaRPr lang="de-DE"/>
              </a:p>
            </p:txBody>
          </p:sp>
          <p:sp>
            <p:nvSpPr>
              <p:cNvPr id="231" name="Line 111"/>
              <p:cNvSpPr>
                <a:spLocks noChangeShapeType="1"/>
              </p:cNvSpPr>
              <p:nvPr/>
            </p:nvSpPr>
            <p:spPr bwMode="auto">
              <a:xfrm>
                <a:off x="4474" y="1255"/>
                <a:ext cx="1" cy="2268"/>
              </a:xfrm>
              <a:prstGeom prst="line">
                <a:avLst/>
              </a:prstGeom>
              <a:noFill/>
              <a:ln w="7938">
                <a:solidFill>
                  <a:srgbClr val="C0C0C0"/>
                </a:solidFill>
                <a:round/>
                <a:headEnd/>
                <a:tailEnd/>
              </a:ln>
            </p:spPr>
            <p:txBody>
              <a:bodyPr/>
              <a:lstStyle/>
              <a:p>
                <a:endParaRPr lang="de-DE"/>
              </a:p>
            </p:txBody>
          </p:sp>
          <p:sp>
            <p:nvSpPr>
              <p:cNvPr id="232" name="Line 112"/>
              <p:cNvSpPr>
                <a:spLocks noChangeShapeType="1"/>
              </p:cNvSpPr>
              <p:nvPr/>
            </p:nvSpPr>
            <p:spPr bwMode="auto">
              <a:xfrm>
                <a:off x="4546" y="1255"/>
                <a:ext cx="1" cy="2268"/>
              </a:xfrm>
              <a:prstGeom prst="line">
                <a:avLst/>
              </a:prstGeom>
              <a:noFill/>
              <a:ln w="7938">
                <a:solidFill>
                  <a:srgbClr val="C0C0C0"/>
                </a:solidFill>
                <a:round/>
                <a:headEnd/>
                <a:tailEnd/>
              </a:ln>
            </p:spPr>
            <p:txBody>
              <a:bodyPr/>
              <a:lstStyle/>
              <a:p>
                <a:endParaRPr lang="de-DE"/>
              </a:p>
            </p:txBody>
          </p:sp>
          <p:sp>
            <p:nvSpPr>
              <p:cNvPr id="233" name="Line 113"/>
              <p:cNvSpPr>
                <a:spLocks noChangeShapeType="1"/>
              </p:cNvSpPr>
              <p:nvPr/>
            </p:nvSpPr>
            <p:spPr bwMode="auto">
              <a:xfrm>
                <a:off x="4618" y="1255"/>
                <a:ext cx="1" cy="2268"/>
              </a:xfrm>
              <a:prstGeom prst="line">
                <a:avLst/>
              </a:prstGeom>
              <a:noFill/>
              <a:ln w="7938">
                <a:solidFill>
                  <a:srgbClr val="C0C0C0"/>
                </a:solidFill>
                <a:round/>
                <a:headEnd/>
                <a:tailEnd/>
              </a:ln>
            </p:spPr>
            <p:txBody>
              <a:bodyPr/>
              <a:lstStyle/>
              <a:p>
                <a:endParaRPr lang="de-DE"/>
              </a:p>
            </p:txBody>
          </p:sp>
          <p:sp>
            <p:nvSpPr>
              <p:cNvPr id="234" name="Line 114"/>
              <p:cNvSpPr>
                <a:spLocks noChangeShapeType="1"/>
              </p:cNvSpPr>
              <p:nvPr/>
            </p:nvSpPr>
            <p:spPr bwMode="auto">
              <a:xfrm>
                <a:off x="1480" y="1255"/>
                <a:ext cx="1" cy="2268"/>
              </a:xfrm>
              <a:prstGeom prst="line">
                <a:avLst/>
              </a:prstGeom>
              <a:noFill/>
              <a:ln w="7938">
                <a:solidFill>
                  <a:srgbClr val="000000"/>
                </a:solidFill>
                <a:round/>
                <a:headEnd/>
                <a:tailEnd/>
              </a:ln>
            </p:spPr>
            <p:txBody>
              <a:bodyPr/>
              <a:lstStyle/>
              <a:p>
                <a:endParaRPr lang="de-DE"/>
              </a:p>
            </p:txBody>
          </p:sp>
          <p:sp>
            <p:nvSpPr>
              <p:cNvPr id="235" name="Line 115"/>
              <p:cNvSpPr>
                <a:spLocks noChangeShapeType="1"/>
              </p:cNvSpPr>
              <p:nvPr/>
            </p:nvSpPr>
            <p:spPr bwMode="auto">
              <a:xfrm>
                <a:off x="1840" y="1255"/>
                <a:ext cx="1" cy="2268"/>
              </a:xfrm>
              <a:prstGeom prst="line">
                <a:avLst/>
              </a:prstGeom>
              <a:noFill/>
              <a:ln w="7938">
                <a:solidFill>
                  <a:srgbClr val="000000"/>
                </a:solidFill>
                <a:round/>
                <a:headEnd/>
                <a:tailEnd/>
              </a:ln>
            </p:spPr>
            <p:txBody>
              <a:bodyPr/>
              <a:lstStyle/>
              <a:p>
                <a:endParaRPr lang="de-DE"/>
              </a:p>
            </p:txBody>
          </p:sp>
          <p:sp>
            <p:nvSpPr>
              <p:cNvPr id="236" name="Line 116"/>
              <p:cNvSpPr>
                <a:spLocks noChangeShapeType="1"/>
              </p:cNvSpPr>
              <p:nvPr/>
            </p:nvSpPr>
            <p:spPr bwMode="auto">
              <a:xfrm>
                <a:off x="2195" y="1255"/>
                <a:ext cx="1" cy="2268"/>
              </a:xfrm>
              <a:prstGeom prst="line">
                <a:avLst/>
              </a:prstGeom>
              <a:noFill/>
              <a:ln w="7938">
                <a:solidFill>
                  <a:srgbClr val="000000"/>
                </a:solidFill>
                <a:round/>
                <a:headEnd/>
                <a:tailEnd/>
              </a:ln>
            </p:spPr>
            <p:txBody>
              <a:bodyPr/>
              <a:lstStyle/>
              <a:p>
                <a:endParaRPr lang="de-DE"/>
              </a:p>
            </p:txBody>
          </p:sp>
          <p:sp>
            <p:nvSpPr>
              <p:cNvPr id="237" name="Line 117"/>
              <p:cNvSpPr>
                <a:spLocks noChangeShapeType="1"/>
              </p:cNvSpPr>
              <p:nvPr/>
            </p:nvSpPr>
            <p:spPr bwMode="auto">
              <a:xfrm>
                <a:off x="2550" y="1255"/>
                <a:ext cx="1" cy="2268"/>
              </a:xfrm>
              <a:prstGeom prst="line">
                <a:avLst/>
              </a:prstGeom>
              <a:noFill/>
              <a:ln w="7938">
                <a:solidFill>
                  <a:srgbClr val="000000"/>
                </a:solidFill>
                <a:round/>
                <a:headEnd/>
                <a:tailEnd/>
              </a:ln>
            </p:spPr>
            <p:txBody>
              <a:bodyPr/>
              <a:lstStyle/>
              <a:p>
                <a:endParaRPr lang="de-DE"/>
              </a:p>
            </p:txBody>
          </p:sp>
          <p:sp>
            <p:nvSpPr>
              <p:cNvPr id="238" name="Line 118"/>
              <p:cNvSpPr>
                <a:spLocks noChangeShapeType="1"/>
              </p:cNvSpPr>
              <p:nvPr/>
            </p:nvSpPr>
            <p:spPr bwMode="auto">
              <a:xfrm>
                <a:off x="2910" y="1255"/>
                <a:ext cx="1" cy="2268"/>
              </a:xfrm>
              <a:prstGeom prst="line">
                <a:avLst/>
              </a:prstGeom>
              <a:noFill/>
              <a:ln w="7938">
                <a:solidFill>
                  <a:srgbClr val="000000"/>
                </a:solidFill>
                <a:round/>
                <a:headEnd/>
                <a:tailEnd/>
              </a:ln>
            </p:spPr>
            <p:txBody>
              <a:bodyPr/>
              <a:lstStyle/>
              <a:p>
                <a:endParaRPr lang="de-DE"/>
              </a:p>
            </p:txBody>
          </p:sp>
          <p:sp>
            <p:nvSpPr>
              <p:cNvPr id="239" name="Line 119"/>
              <p:cNvSpPr>
                <a:spLocks noChangeShapeType="1"/>
              </p:cNvSpPr>
              <p:nvPr/>
            </p:nvSpPr>
            <p:spPr bwMode="auto">
              <a:xfrm>
                <a:off x="3265" y="1255"/>
                <a:ext cx="1" cy="2268"/>
              </a:xfrm>
              <a:prstGeom prst="line">
                <a:avLst/>
              </a:prstGeom>
              <a:noFill/>
              <a:ln w="7938">
                <a:solidFill>
                  <a:srgbClr val="000000"/>
                </a:solidFill>
                <a:round/>
                <a:headEnd/>
                <a:tailEnd/>
              </a:ln>
            </p:spPr>
            <p:txBody>
              <a:bodyPr/>
              <a:lstStyle/>
              <a:p>
                <a:endParaRPr lang="de-DE"/>
              </a:p>
            </p:txBody>
          </p:sp>
          <p:sp>
            <p:nvSpPr>
              <p:cNvPr id="240" name="Line 120"/>
              <p:cNvSpPr>
                <a:spLocks noChangeShapeType="1"/>
              </p:cNvSpPr>
              <p:nvPr/>
            </p:nvSpPr>
            <p:spPr bwMode="auto">
              <a:xfrm>
                <a:off x="3620" y="1255"/>
                <a:ext cx="1" cy="2268"/>
              </a:xfrm>
              <a:prstGeom prst="line">
                <a:avLst/>
              </a:prstGeom>
              <a:noFill/>
              <a:ln w="7938">
                <a:solidFill>
                  <a:srgbClr val="000000"/>
                </a:solidFill>
                <a:round/>
                <a:headEnd/>
                <a:tailEnd/>
              </a:ln>
            </p:spPr>
            <p:txBody>
              <a:bodyPr/>
              <a:lstStyle/>
              <a:p>
                <a:endParaRPr lang="de-DE"/>
              </a:p>
            </p:txBody>
          </p:sp>
          <p:sp>
            <p:nvSpPr>
              <p:cNvPr id="241" name="Line 121"/>
              <p:cNvSpPr>
                <a:spLocks noChangeShapeType="1"/>
              </p:cNvSpPr>
              <p:nvPr/>
            </p:nvSpPr>
            <p:spPr bwMode="auto">
              <a:xfrm>
                <a:off x="3975" y="1255"/>
                <a:ext cx="1" cy="2268"/>
              </a:xfrm>
              <a:prstGeom prst="line">
                <a:avLst/>
              </a:prstGeom>
              <a:noFill/>
              <a:ln w="7938">
                <a:solidFill>
                  <a:srgbClr val="000000"/>
                </a:solidFill>
                <a:round/>
                <a:headEnd/>
                <a:tailEnd/>
              </a:ln>
            </p:spPr>
            <p:txBody>
              <a:bodyPr/>
              <a:lstStyle/>
              <a:p>
                <a:endParaRPr lang="de-DE"/>
              </a:p>
            </p:txBody>
          </p:sp>
          <p:sp>
            <p:nvSpPr>
              <p:cNvPr id="242" name="Line 122"/>
              <p:cNvSpPr>
                <a:spLocks noChangeShapeType="1"/>
              </p:cNvSpPr>
              <p:nvPr/>
            </p:nvSpPr>
            <p:spPr bwMode="auto">
              <a:xfrm>
                <a:off x="4335" y="1255"/>
                <a:ext cx="1" cy="2268"/>
              </a:xfrm>
              <a:prstGeom prst="line">
                <a:avLst/>
              </a:prstGeom>
              <a:noFill/>
              <a:ln w="7938">
                <a:solidFill>
                  <a:srgbClr val="000000"/>
                </a:solidFill>
                <a:round/>
                <a:headEnd/>
                <a:tailEnd/>
              </a:ln>
            </p:spPr>
            <p:txBody>
              <a:bodyPr/>
              <a:lstStyle/>
              <a:p>
                <a:endParaRPr lang="de-DE"/>
              </a:p>
            </p:txBody>
          </p:sp>
          <p:sp>
            <p:nvSpPr>
              <p:cNvPr id="243" name="Line 123"/>
              <p:cNvSpPr>
                <a:spLocks noChangeShapeType="1"/>
              </p:cNvSpPr>
              <p:nvPr/>
            </p:nvSpPr>
            <p:spPr bwMode="auto">
              <a:xfrm>
                <a:off x="4690" y="1255"/>
                <a:ext cx="1" cy="2268"/>
              </a:xfrm>
              <a:prstGeom prst="line">
                <a:avLst/>
              </a:prstGeom>
              <a:noFill/>
              <a:ln w="7938">
                <a:solidFill>
                  <a:srgbClr val="000000"/>
                </a:solidFill>
                <a:round/>
                <a:headEnd/>
                <a:tailEnd/>
              </a:ln>
            </p:spPr>
            <p:txBody>
              <a:bodyPr/>
              <a:lstStyle/>
              <a:p>
                <a:endParaRPr lang="de-DE"/>
              </a:p>
            </p:txBody>
          </p:sp>
          <p:sp>
            <p:nvSpPr>
              <p:cNvPr id="244" name="Rectangle 124"/>
              <p:cNvSpPr>
                <a:spLocks noChangeArrowheads="1"/>
              </p:cNvSpPr>
              <p:nvPr/>
            </p:nvSpPr>
            <p:spPr bwMode="auto">
              <a:xfrm>
                <a:off x="1125" y="1255"/>
                <a:ext cx="3565" cy="2268"/>
              </a:xfrm>
              <a:prstGeom prst="rect">
                <a:avLst/>
              </a:prstGeom>
              <a:noFill/>
              <a:ln w="7938">
                <a:solidFill>
                  <a:srgbClr val="000000"/>
                </a:solidFill>
                <a:miter lim="800000"/>
                <a:headEnd/>
                <a:tailEnd/>
              </a:ln>
            </p:spPr>
            <p:txBody>
              <a:bodyPr/>
              <a:lstStyle/>
              <a:p>
                <a:pPr algn="ctr"/>
                <a:endParaRPr lang="en-US"/>
              </a:p>
            </p:txBody>
          </p:sp>
          <p:sp>
            <p:nvSpPr>
              <p:cNvPr id="245" name="Line 125"/>
              <p:cNvSpPr>
                <a:spLocks noChangeShapeType="1"/>
              </p:cNvSpPr>
              <p:nvPr/>
            </p:nvSpPr>
            <p:spPr bwMode="auto">
              <a:xfrm>
                <a:off x="1125" y="1255"/>
                <a:ext cx="1" cy="2268"/>
              </a:xfrm>
              <a:prstGeom prst="line">
                <a:avLst/>
              </a:prstGeom>
              <a:noFill/>
              <a:ln w="7938">
                <a:solidFill>
                  <a:srgbClr val="000000"/>
                </a:solidFill>
                <a:round/>
                <a:headEnd/>
                <a:tailEnd/>
              </a:ln>
            </p:spPr>
            <p:txBody>
              <a:bodyPr/>
              <a:lstStyle/>
              <a:p>
                <a:endParaRPr lang="de-DE"/>
              </a:p>
            </p:txBody>
          </p:sp>
          <p:sp>
            <p:nvSpPr>
              <p:cNvPr id="246" name="Line 126"/>
              <p:cNvSpPr>
                <a:spLocks noChangeShapeType="1"/>
              </p:cNvSpPr>
              <p:nvPr/>
            </p:nvSpPr>
            <p:spPr bwMode="auto">
              <a:xfrm>
                <a:off x="1101" y="3523"/>
                <a:ext cx="48" cy="1"/>
              </a:xfrm>
              <a:prstGeom prst="line">
                <a:avLst/>
              </a:prstGeom>
              <a:noFill/>
              <a:ln w="7938">
                <a:solidFill>
                  <a:srgbClr val="000000"/>
                </a:solidFill>
                <a:round/>
                <a:headEnd/>
                <a:tailEnd/>
              </a:ln>
            </p:spPr>
            <p:txBody>
              <a:bodyPr/>
              <a:lstStyle/>
              <a:p>
                <a:endParaRPr lang="de-DE"/>
              </a:p>
            </p:txBody>
          </p:sp>
          <p:sp>
            <p:nvSpPr>
              <p:cNvPr id="247" name="Line 127"/>
              <p:cNvSpPr>
                <a:spLocks noChangeShapeType="1"/>
              </p:cNvSpPr>
              <p:nvPr/>
            </p:nvSpPr>
            <p:spPr bwMode="auto">
              <a:xfrm>
                <a:off x="1101" y="3451"/>
                <a:ext cx="48" cy="1"/>
              </a:xfrm>
              <a:prstGeom prst="line">
                <a:avLst/>
              </a:prstGeom>
              <a:noFill/>
              <a:ln w="7938">
                <a:solidFill>
                  <a:srgbClr val="000000"/>
                </a:solidFill>
                <a:round/>
                <a:headEnd/>
                <a:tailEnd/>
              </a:ln>
            </p:spPr>
            <p:txBody>
              <a:bodyPr/>
              <a:lstStyle/>
              <a:p>
                <a:endParaRPr lang="de-DE"/>
              </a:p>
            </p:txBody>
          </p:sp>
          <p:sp>
            <p:nvSpPr>
              <p:cNvPr id="248" name="Line 128"/>
              <p:cNvSpPr>
                <a:spLocks noChangeShapeType="1"/>
              </p:cNvSpPr>
              <p:nvPr/>
            </p:nvSpPr>
            <p:spPr bwMode="auto">
              <a:xfrm>
                <a:off x="1101" y="3380"/>
                <a:ext cx="48" cy="1"/>
              </a:xfrm>
              <a:prstGeom prst="line">
                <a:avLst/>
              </a:prstGeom>
              <a:noFill/>
              <a:ln w="7938">
                <a:solidFill>
                  <a:srgbClr val="000000"/>
                </a:solidFill>
                <a:round/>
                <a:headEnd/>
                <a:tailEnd/>
              </a:ln>
            </p:spPr>
            <p:txBody>
              <a:bodyPr/>
              <a:lstStyle/>
              <a:p>
                <a:endParaRPr lang="de-DE"/>
              </a:p>
            </p:txBody>
          </p:sp>
          <p:sp>
            <p:nvSpPr>
              <p:cNvPr id="249" name="Line 129"/>
              <p:cNvSpPr>
                <a:spLocks noChangeShapeType="1"/>
              </p:cNvSpPr>
              <p:nvPr/>
            </p:nvSpPr>
            <p:spPr bwMode="auto">
              <a:xfrm>
                <a:off x="1101" y="3312"/>
                <a:ext cx="48" cy="1"/>
              </a:xfrm>
              <a:prstGeom prst="line">
                <a:avLst/>
              </a:prstGeom>
              <a:noFill/>
              <a:ln w="7938">
                <a:solidFill>
                  <a:srgbClr val="000000"/>
                </a:solidFill>
                <a:round/>
                <a:headEnd/>
                <a:tailEnd/>
              </a:ln>
            </p:spPr>
            <p:txBody>
              <a:bodyPr/>
              <a:lstStyle/>
              <a:p>
                <a:endParaRPr lang="de-DE"/>
              </a:p>
            </p:txBody>
          </p:sp>
          <p:sp>
            <p:nvSpPr>
              <p:cNvPr id="250" name="Line 130"/>
              <p:cNvSpPr>
                <a:spLocks noChangeShapeType="1"/>
              </p:cNvSpPr>
              <p:nvPr/>
            </p:nvSpPr>
            <p:spPr bwMode="auto">
              <a:xfrm>
                <a:off x="1101" y="3240"/>
                <a:ext cx="48" cy="1"/>
              </a:xfrm>
              <a:prstGeom prst="line">
                <a:avLst/>
              </a:prstGeom>
              <a:noFill/>
              <a:ln w="7938">
                <a:solidFill>
                  <a:srgbClr val="000000"/>
                </a:solidFill>
                <a:round/>
                <a:headEnd/>
                <a:tailEnd/>
              </a:ln>
            </p:spPr>
            <p:txBody>
              <a:bodyPr/>
              <a:lstStyle/>
              <a:p>
                <a:endParaRPr lang="de-DE"/>
              </a:p>
            </p:txBody>
          </p:sp>
          <p:sp>
            <p:nvSpPr>
              <p:cNvPr id="251" name="Line 131"/>
              <p:cNvSpPr>
                <a:spLocks noChangeShapeType="1"/>
              </p:cNvSpPr>
              <p:nvPr/>
            </p:nvSpPr>
            <p:spPr bwMode="auto">
              <a:xfrm>
                <a:off x="1101" y="3168"/>
                <a:ext cx="48" cy="1"/>
              </a:xfrm>
              <a:prstGeom prst="line">
                <a:avLst/>
              </a:prstGeom>
              <a:noFill/>
              <a:ln w="7938">
                <a:solidFill>
                  <a:srgbClr val="000000"/>
                </a:solidFill>
                <a:round/>
                <a:headEnd/>
                <a:tailEnd/>
              </a:ln>
            </p:spPr>
            <p:txBody>
              <a:bodyPr/>
              <a:lstStyle/>
              <a:p>
                <a:endParaRPr lang="de-DE"/>
              </a:p>
            </p:txBody>
          </p:sp>
          <p:sp>
            <p:nvSpPr>
              <p:cNvPr id="252" name="Line 132"/>
              <p:cNvSpPr>
                <a:spLocks noChangeShapeType="1"/>
              </p:cNvSpPr>
              <p:nvPr/>
            </p:nvSpPr>
            <p:spPr bwMode="auto">
              <a:xfrm>
                <a:off x="1101" y="3097"/>
                <a:ext cx="48" cy="1"/>
              </a:xfrm>
              <a:prstGeom prst="line">
                <a:avLst/>
              </a:prstGeom>
              <a:noFill/>
              <a:ln w="7938">
                <a:solidFill>
                  <a:srgbClr val="000000"/>
                </a:solidFill>
                <a:round/>
                <a:headEnd/>
                <a:tailEnd/>
              </a:ln>
            </p:spPr>
            <p:txBody>
              <a:bodyPr/>
              <a:lstStyle/>
              <a:p>
                <a:endParaRPr lang="de-DE"/>
              </a:p>
            </p:txBody>
          </p:sp>
          <p:sp>
            <p:nvSpPr>
              <p:cNvPr id="253" name="Line 133"/>
              <p:cNvSpPr>
                <a:spLocks noChangeShapeType="1"/>
              </p:cNvSpPr>
              <p:nvPr/>
            </p:nvSpPr>
            <p:spPr bwMode="auto">
              <a:xfrm>
                <a:off x="1101" y="3029"/>
                <a:ext cx="48" cy="1"/>
              </a:xfrm>
              <a:prstGeom prst="line">
                <a:avLst/>
              </a:prstGeom>
              <a:noFill/>
              <a:ln w="7938">
                <a:solidFill>
                  <a:srgbClr val="000000"/>
                </a:solidFill>
                <a:round/>
                <a:headEnd/>
                <a:tailEnd/>
              </a:ln>
            </p:spPr>
            <p:txBody>
              <a:bodyPr/>
              <a:lstStyle/>
              <a:p>
                <a:endParaRPr lang="de-DE"/>
              </a:p>
            </p:txBody>
          </p:sp>
          <p:sp>
            <p:nvSpPr>
              <p:cNvPr id="254" name="Line 134"/>
              <p:cNvSpPr>
                <a:spLocks noChangeShapeType="1"/>
              </p:cNvSpPr>
              <p:nvPr/>
            </p:nvSpPr>
            <p:spPr bwMode="auto">
              <a:xfrm>
                <a:off x="1101" y="2957"/>
                <a:ext cx="48" cy="1"/>
              </a:xfrm>
              <a:prstGeom prst="line">
                <a:avLst/>
              </a:prstGeom>
              <a:noFill/>
              <a:ln w="7938">
                <a:solidFill>
                  <a:srgbClr val="000000"/>
                </a:solidFill>
                <a:round/>
                <a:headEnd/>
                <a:tailEnd/>
              </a:ln>
            </p:spPr>
            <p:txBody>
              <a:bodyPr/>
              <a:lstStyle/>
              <a:p>
                <a:endParaRPr lang="de-DE"/>
              </a:p>
            </p:txBody>
          </p:sp>
          <p:sp>
            <p:nvSpPr>
              <p:cNvPr id="255" name="Line 135"/>
              <p:cNvSpPr>
                <a:spLocks noChangeShapeType="1"/>
              </p:cNvSpPr>
              <p:nvPr/>
            </p:nvSpPr>
            <p:spPr bwMode="auto">
              <a:xfrm>
                <a:off x="1101" y="2886"/>
                <a:ext cx="48" cy="1"/>
              </a:xfrm>
              <a:prstGeom prst="line">
                <a:avLst/>
              </a:prstGeom>
              <a:noFill/>
              <a:ln w="7938">
                <a:solidFill>
                  <a:srgbClr val="000000"/>
                </a:solidFill>
                <a:round/>
                <a:headEnd/>
                <a:tailEnd/>
              </a:ln>
            </p:spPr>
            <p:txBody>
              <a:bodyPr/>
              <a:lstStyle/>
              <a:p>
                <a:endParaRPr lang="de-DE"/>
              </a:p>
            </p:txBody>
          </p:sp>
          <p:sp>
            <p:nvSpPr>
              <p:cNvPr id="256" name="Line 136"/>
              <p:cNvSpPr>
                <a:spLocks noChangeShapeType="1"/>
              </p:cNvSpPr>
              <p:nvPr/>
            </p:nvSpPr>
            <p:spPr bwMode="auto">
              <a:xfrm>
                <a:off x="1101" y="2814"/>
                <a:ext cx="48" cy="1"/>
              </a:xfrm>
              <a:prstGeom prst="line">
                <a:avLst/>
              </a:prstGeom>
              <a:noFill/>
              <a:ln w="7938">
                <a:solidFill>
                  <a:srgbClr val="000000"/>
                </a:solidFill>
                <a:round/>
                <a:headEnd/>
                <a:tailEnd/>
              </a:ln>
            </p:spPr>
            <p:txBody>
              <a:bodyPr/>
              <a:lstStyle/>
              <a:p>
                <a:endParaRPr lang="de-DE"/>
              </a:p>
            </p:txBody>
          </p:sp>
          <p:sp>
            <p:nvSpPr>
              <p:cNvPr id="257" name="Line 137"/>
              <p:cNvSpPr>
                <a:spLocks noChangeShapeType="1"/>
              </p:cNvSpPr>
              <p:nvPr/>
            </p:nvSpPr>
            <p:spPr bwMode="auto">
              <a:xfrm>
                <a:off x="1101" y="2742"/>
                <a:ext cx="48" cy="1"/>
              </a:xfrm>
              <a:prstGeom prst="line">
                <a:avLst/>
              </a:prstGeom>
              <a:noFill/>
              <a:ln w="7938">
                <a:solidFill>
                  <a:srgbClr val="000000"/>
                </a:solidFill>
                <a:round/>
                <a:headEnd/>
                <a:tailEnd/>
              </a:ln>
            </p:spPr>
            <p:txBody>
              <a:bodyPr/>
              <a:lstStyle/>
              <a:p>
                <a:endParaRPr lang="de-DE"/>
              </a:p>
            </p:txBody>
          </p:sp>
          <p:sp>
            <p:nvSpPr>
              <p:cNvPr id="258" name="Line 138"/>
              <p:cNvSpPr>
                <a:spLocks noChangeShapeType="1"/>
              </p:cNvSpPr>
              <p:nvPr/>
            </p:nvSpPr>
            <p:spPr bwMode="auto">
              <a:xfrm>
                <a:off x="1101" y="2674"/>
                <a:ext cx="48" cy="1"/>
              </a:xfrm>
              <a:prstGeom prst="line">
                <a:avLst/>
              </a:prstGeom>
              <a:noFill/>
              <a:ln w="7938">
                <a:solidFill>
                  <a:srgbClr val="000000"/>
                </a:solidFill>
                <a:round/>
                <a:headEnd/>
                <a:tailEnd/>
              </a:ln>
            </p:spPr>
            <p:txBody>
              <a:bodyPr/>
              <a:lstStyle/>
              <a:p>
                <a:endParaRPr lang="de-DE"/>
              </a:p>
            </p:txBody>
          </p:sp>
          <p:sp>
            <p:nvSpPr>
              <p:cNvPr id="259" name="Line 139"/>
              <p:cNvSpPr>
                <a:spLocks noChangeShapeType="1"/>
              </p:cNvSpPr>
              <p:nvPr/>
            </p:nvSpPr>
            <p:spPr bwMode="auto">
              <a:xfrm>
                <a:off x="1101" y="2603"/>
                <a:ext cx="48" cy="1"/>
              </a:xfrm>
              <a:prstGeom prst="line">
                <a:avLst/>
              </a:prstGeom>
              <a:noFill/>
              <a:ln w="7938">
                <a:solidFill>
                  <a:srgbClr val="000000"/>
                </a:solidFill>
                <a:round/>
                <a:headEnd/>
                <a:tailEnd/>
              </a:ln>
            </p:spPr>
            <p:txBody>
              <a:bodyPr/>
              <a:lstStyle/>
              <a:p>
                <a:endParaRPr lang="de-DE"/>
              </a:p>
            </p:txBody>
          </p:sp>
          <p:sp>
            <p:nvSpPr>
              <p:cNvPr id="260" name="Line 140"/>
              <p:cNvSpPr>
                <a:spLocks noChangeShapeType="1"/>
              </p:cNvSpPr>
              <p:nvPr/>
            </p:nvSpPr>
            <p:spPr bwMode="auto">
              <a:xfrm>
                <a:off x="1101" y="2531"/>
                <a:ext cx="48" cy="1"/>
              </a:xfrm>
              <a:prstGeom prst="line">
                <a:avLst/>
              </a:prstGeom>
              <a:noFill/>
              <a:ln w="7938">
                <a:solidFill>
                  <a:srgbClr val="000000"/>
                </a:solidFill>
                <a:round/>
                <a:headEnd/>
                <a:tailEnd/>
              </a:ln>
            </p:spPr>
            <p:txBody>
              <a:bodyPr/>
              <a:lstStyle/>
              <a:p>
                <a:endParaRPr lang="de-DE"/>
              </a:p>
            </p:txBody>
          </p:sp>
          <p:sp>
            <p:nvSpPr>
              <p:cNvPr id="261" name="Line 141"/>
              <p:cNvSpPr>
                <a:spLocks noChangeShapeType="1"/>
              </p:cNvSpPr>
              <p:nvPr/>
            </p:nvSpPr>
            <p:spPr bwMode="auto">
              <a:xfrm>
                <a:off x="1101" y="2459"/>
                <a:ext cx="48" cy="1"/>
              </a:xfrm>
              <a:prstGeom prst="line">
                <a:avLst/>
              </a:prstGeom>
              <a:noFill/>
              <a:ln w="7938">
                <a:solidFill>
                  <a:srgbClr val="000000"/>
                </a:solidFill>
                <a:round/>
                <a:headEnd/>
                <a:tailEnd/>
              </a:ln>
            </p:spPr>
            <p:txBody>
              <a:bodyPr/>
              <a:lstStyle/>
              <a:p>
                <a:endParaRPr lang="de-DE"/>
              </a:p>
            </p:txBody>
          </p:sp>
          <p:sp>
            <p:nvSpPr>
              <p:cNvPr id="262" name="Line 142"/>
              <p:cNvSpPr>
                <a:spLocks noChangeShapeType="1"/>
              </p:cNvSpPr>
              <p:nvPr/>
            </p:nvSpPr>
            <p:spPr bwMode="auto">
              <a:xfrm>
                <a:off x="1101" y="2391"/>
                <a:ext cx="48" cy="1"/>
              </a:xfrm>
              <a:prstGeom prst="line">
                <a:avLst/>
              </a:prstGeom>
              <a:noFill/>
              <a:ln w="7938">
                <a:solidFill>
                  <a:srgbClr val="000000"/>
                </a:solidFill>
                <a:round/>
                <a:headEnd/>
                <a:tailEnd/>
              </a:ln>
            </p:spPr>
            <p:txBody>
              <a:bodyPr/>
              <a:lstStyle/>
              <a:p>
                <a:endParaRPr lang="de-DE"/>
              </a:p>
            </p:txBody>
          </p:sp>
          <p:sp>
            <p:nvSpPr>
              <p:cNvPr id="263" name="Line 143"/>
              <p:cNvSpPr>
                <a:spLocks noChangeShapeType="1"/>
              </p:cNvSpPr>
              <p:nvPr/>
            </p:nvSpPr>
            <p:spPr bwMode="auto">
              <a:xfrm>
                <a:off x="1101" y="2320"/>
                <a:ext cx="48" cy="1"/>
              </a:xfrm>
              <a:prstGeom prst="line">
                <a:avLst/>
              </a:prstGeom>
              <a:noFill/>
              <a:ln w="7938">
                <a:solidFill>
                  <a:srgbClr val="000000"/>
                </a:solidFill>
                <a:round/>
                <a:headEnd/>
                <a:tailEnd/>
              </a:ln>
            </p:spPr>
            <p:txBody>
              <a:bodyPr/>
              <a:lstStyle/>
              <a:p>
                <a:endParaRPr lang="de-DE"/>
              </a:p>
            </p:txBody>
          </p:sp>
          <p:sp>
            <p:nvSpPr>
              <p:cNvPr id="264" name="Line 144"/>
              <p:cNvSpPr>
                <a:spLocks noChangeShapeType="1"/>
              </p:cNvSpPr>
              <p:nvPr/>
            </p:nvSpPr>
            <p:spPr bwMode="auto">
              <a:xfrm>
                <a:off x="1101" y="2248"/>
                <a:ext cx="48" cy="1"/>
              </a:xfrm>
              <a:prstGeom prst="line">
                <a:avLst/>
              </a:prstGeom>
              <a:noFill/>
              <a:ln w="7938">
                <a:solidFill>
                  <a:srgbClr val="000000"/>
                </a:solidFill>
                <a:round/>
                <a:headEnd/>
                <a:tailEnd/>
              </a:ln>
            </p:spPr>
            <p:txBody>
              <a:bodyPr/>
              <a:lstStyle/>
              <a:p>
                <a:endParaRPr lang="de-DE"/>
              </a:p>
            </p:txBody>
          </p:sp>
          <p:sp>
            <p:nvSpPr>
              <p:cNvPr id="265" name="Line 145"/>
              <p:cNvSpPr>
                <a:spLocks noChangeShapeType="1"/>
              </p:cNvSpPr>
              <p:nvPr/>
            </p:nvSpPr>
            <p:spPr bwMode="auto">
              <a:xfrm>
                <a:off x="1101" y="2176"/>
                <a:ext cx="48" cy="1"/>
              </a:xfrm>
              <a:prstGeom prst="line">
                <a:avLst/>
              </a:prstGeom>
              <a:noFill/>
              <a:ln w="7938">
                <a:solidFill>
                  <a:srgbClr val="000000"/>
                </a:solidFill>
                <a:round/>
                <a:headEnd/>
                <a:tailEnd/>
              </a:ln>
            </p:spPr>
            <p:txBody>
              <a:bodyPr/>
              <a:lstStyle/>
              <a:p>
                <a:endParaRPr lang="de-DE"/>
              </a:p>
            </p:txBody>
          </p:sp>
          <p:sp>
            <p:nvSpPr>
              <p:cNvPr id="266" name="Line 146"/>
              <p:cNvSpPr>
                <a:spLocks noChangeShapeType="1"/>
              </p:cNvSpPr>
              <p:nvPr/>
            </p:nvSpPr>
            <p:spPr bwMode="auto">
              <a:xfrm>
                <a:off x="1101" y="2104"/>
                <a:ext cx="48" cy="1"/>
              </a:xfrm>
              <a:prstGeom prst="line">
                <a:avLst/>
              </a:prstGeom>
              <a:noFill/>
              <a:ln w="7938">
                <a:solidFill>
                  <a:srgbClr val="000000"/>
                </a:solidFill>
                <a:round/>
                <a:headEnd/>
                <a:tailEnd/>
              </a:ln>
            </p:spPr>
            <p:txBody>
              <a:bodyPr/>
              <a:lstStyle/>
              <a:p>
                <a:endParaRPr lang="de-DE"/>
              </a:p>
            </p:txBody>
          </p:sp>
          <p:sp>
            <p:nvSpPr>
              <p:cNvPr id="267" name="Line 147"/>
              <p:cNvSpPr>
                <a:spLocks noChangeShapeType="1"/>
              </p:cNvSpPr>
              <p:nvPr/>
            </p:nvSpPr>
            <p:spPr bwMode="auto">
              <a:xfrm>
                <a:off x="1101" y="2037"/>
                <a:ext cx="48" cy="1"/>
              </a:xfrm>
              <a:prstGeom prst="line">
                <a:avLst/>
              </a:prstGeom>
              <a:noFill/>
              <a:ln w="7938">
                <a:solidFill>
                  <a:srgbClr val="000000"/>
                </a:solidFill>
                <a:round/>
                <a:headEnd/>
                <a:tailEnd/>
              </a:ln>
            </p:spPr>
            <p:txBody>
              <a:bodyPr/>
              <a:lstStyle/>
              <a:p>
                <a:endParaRPr lang="de-DE"/>
              </a:p>
            </p:txBody>
          </p:sp>
          <p:sp>
            <p:nvSpPr>
              <p:cNvPr id="268" name="Line 148"/>
              <p:cNvSpPr>
                <a:spLocks noChangeShapeType="1"/>
              </p:cNvSpPr>
              <p:nvPr/>
            </p:nvSpPr>
            <p:spPr bwMode="auto">
              <a:xfrm>
                <a:off x="1101" y="1965"/>
                <a:ext cx="48" cy="1"/>
              </a:xfrm>
              <a:prstGeom prst="line">
                <a:avLst/>
              </a:prstGeom>
              <a:noFill/>
              <a:ln w="7938">
                <a:solidFill>
                  <a:srgbClr val="000000"/>
                </a:solidFill>
                <a:round/>
                <a:headEnd/>
                <a:tailEnd/>
              </a:ln>
            </p:spPr>
            <p:txBody>
              <a:bodyPr/>
              <a:lstStyle/>
              <a:p>
                <a:endParaRPr lang="de-DE"/>
              </a:p>
            </p:txBody>
          </p:sp>
          <p:sp>
            <p:nvSpPr>
              <p:cNvPr id="269" name="Line 149"/>
              <p:cNvSpPr>
                <a:spLocks noChangeShapeType="1"/>
              </p:cNvSpPr>
              <p:nvPr/>
            </p:nvSpPr>
            <p:spPr bwMode="auto">
              <a:xfrm>
                <a:off x="1101" y="1893"/>
                <a:ext cx="48" cy="1"/>
              </a:xfrm>
              <a:prstGeom prst="line">
                <a:avLst/>
              </a:prstGeom>
              <a:noFill/>
              <a:ln w="7938">
                <a:solidFill>
                  <a:srgbClr val="000000"/>
                </a:solidFill>
                <a:round/>
                <a:headEnd/>
                <a:tailEnd/>
              </a:ln>
            </p:spPr>
            <p:txBody>
              <a:bodyPr/>
              <a:lstStyle/>
              <a:p>
                <a:endParaRPr lang="de-DE"/>
              </a:p>
            </p:txBody>
          </p:sp>
          <p:sp>
            <p:nvSpPr>
              <p:cNvPr id="270" name="Line 150"/>
              <p:cNvSpPr>
                <a:spLocks noChangeShapeType="1"/>
              </p:cNvSpPr>
              <p:nvPr/>
            </p:nvSpPr>
            <p:spPr bwMode="auto">
              <a:xfrm>
                <a:off x="1101" y="1821"/>
                <a:ext cx="48" cy="1"/>
              </a:xfrm>
              <a:prstGeom prst="line">
                <a:avLst/>
              </a:prstGeom>
              <a:noFill/>
              <a:ln w="7938">
                <a:solidFill>
                  <a:srgbClr val="000000"/>
                </a:solidFill>
                <a:round/>
                <a:headEnd/>
                <a:tailEnd/>
              </a:ln>
            </p:spPr>
            <p:txBody>
              <a:bodyPr/>
              <a:lstStyle/>
              <a:p>
                <a:endParaRPr lang="de-DE"/>
              </a:p>
            </p:txBody>
          </p:sp>
          <p:sp>
            <p:nvSpPr>
              <p:cNvPr id="271" name="Line 151"/>
              <p:cNvSpPr>
                <a:spLocks noChangeShapeType="1"/>
              </p:cNvSpPr>
              <p:nvPr/>
            </p:nvSpPr>
            <p:spPr bwMode="auto">
              <a:xfrm>
                <a:off x="1101" y="1749"/>
                <a:ext cx="48" cy="1"/>
              </a:xfrm>
              <a:prstGeom prst="line">
                <a:avLst/>
              </a:prstGeom>
              <a:noFill/>
              <a:ln w="7938">
                <a:solidFill>
                  <a:srgbClr val="000000"/>
                </a:solidFill>
                <a:round/>
                <a:headEnd/>
                <a:tailEnd/>
              </a:ln>
            </p:spPr>
            <p:txBody>
              <a:bodyPr/>
              <a:lstStyle/>
              <a:p>
                <a:endParaRPr lang="de-DE"/>
              </a:p>
            </p:txBody>
          </p:sp>
          <p:sp>
            <p:nvSpPr>
              <p:cNvPr id="272" name="Line 152"/>
              <p:cNvSpPr>
                <a:spLocks noChangeShapeType="1"/>
              </p:cNvSpPr>
              <p:nvPr/>
            </p:nvSpPr>
            <p:spPr bwMode="auto">
              <a:xfrm>
                <a:off x="1101" y="1682"/>
                <a:ext cx="48" cy="1"/>
              </a:xfrm>
              <a:prstGeom prst="line">
                <a:avLst/>
              </a:prstGeom>
              <a:noFill/>
              <a:ln w="7938">
                <a:solidFill>
                  <a:srgbClr val="000000"/>
                </a:solidFill>
                <a:round/>
                <a:headEnd/>
                <a:tailEnd/>
              </a:ln>
            </p:spPr>
            <p:txBody>
              <a:bodyPr/>
              <a:lstStyle/>
              <a:p>
                <a:endParaRPr lang="de-DE"/>
              </a:p>
            </p:txBody>
          </p:sp>
          <p:sp>
            <p:nvSpPr>
              <p:cNvPr id="273" name="Line 153"/>
              <p:cNvSpPr>
                <a:spLocks noChangeShapeType="1"/>
              </p:cNvSpPr>
              <p:nvPr/>
            </p:nvSpPr>
            <p:spPr bwMode="auto">
              <a:xfrm>
                <a:off x="1101" y="1610"/>
                <a:ext cx="48" cy="1"/>
              </a:xfrm>
              <a:prstGeom prst="line">
                <a:avLst/>
              </a:prstGeom>
              <a:noFill/>
              <a:ln w="7938">
                <a:solidFill>
                  <a:srgbClr val="000000"/>
                </a:solidFill>
                <a:round/>
                <a:headEnd/>
                <a:tailEnd/>
              </a:ln>
            </p:spPr>
            <p:txBody>
              <a:bodyPr/>
              <a:lstStyle/>
              <a:p>
                <a:endParaRPr lang="de-DE"/>
              </a:p>
            </p:txBody>
          </p:sp>
          <p:sp>
            <p:nvSpPr>
              <p:cNvPr id="274" name="Line 154"/>
              <p:cNvSpPr>
                <a:spLocks noChangeShapeType="1"/>
              </p:cNvSpPr>
              <p:nvPr/>
            </p:nvSpPr>
            <p:spPr bwMode="auto">
              <a:xfrm>
                <a:off x="1101" y="1538"/>
                <a:ext cx="48" cy="1"/>
              </a:xfrm>
              <a:prstGeom prst="line">
                <a:avLst/>
              </a:prstGeom>
              <a:noFill/>
              <a:ln w="7938">
                <a:solidFill>
                  <a:srgbClr val="000000"/>
                </a:solidFill>
                <a:round/>
                <a:headEnd/>
                <a:tailEnd/>
              </a:ln>
            </p:spPr>
            <p:txBody>
              <a:bodyPr/>
              <a:lstStyle/>
              <a:p>
                <a:endParaRPr lang="de-DE"/>
              </a:p>
            </p:txBody>
          </p:sp>
          <p:sp>
            <p:nvSpPr>
              <p:cNvPr id="275" name="Line 155"/>
              <p:cNvSpPr>
                <a:spLocks noChangeShapeType="1"/>
              </p:cNvSpPr>
              <p:nvPr/>
            </p:nvSpPr>
            <p:spPr bwMode="auto">
              <a:xfrm>
                <a:off x="1101" y="1466"/>
                <a:ext cx="48" cy="1"/>
              </a:xfrm>
              <a:prstGeom prst="line">
                <a:avLst/>
              </a:prstGeom>
              <a:noFill/>
              <a:ln w="7938">
                <a:solidFill>
                  <a:srgbClr val="000000"/>
                </a:solidFill>
                <a:round/>
                <a:headEnd/>
                <a:tailEnd/>
              </a:ln>
            </p:spPr>
            <p:txBody>
              <a:bodyPr/>
              <a:lstStyle/>
              <a:p>
                <a:endParaRPr lang="de-DE"/>
              </a:p>
            </p:txBody>
          </p:sp>
          <p:sp>
            <p:nvSpPr>
              <p:cNvPr id="276" name="Line 156"/>
              <p:cNvSpPr>
                <a:spLocks noChangeShapeType="1"/>
              </p:cNvSpPr>
              <p:nvPr/>
            </p:nvSpPr>
            <p:spPr bwMode="auto">
              <a:xfrm>
                <a:off x="1101" y="1399"/>
                <a:ext cx="48" cy="1"/>
              </a:xfrm>
              <a:prstGeom prst="line">
                <a:avLst/>
              </a:prstGeom>
              <a:noFill/>
              <a:ln w="7938">
                <a:solidFill>
                  <a:srgbClr val="000000"/>
                </a:solidFill>
                <a:round/>
                <a:headEnd/>
                <a:tailEnd/>
              </a:ln>
            </p:spPr>
            <p:txBody>
              <a:bodyPr/>
              <a:lstStyle/>
              <a:p>
                <a:endParaRPr lang="de-DE"/>
              </a:p>
            </p:txBody>
          </p:sp>
          <p:sp>
            <p:nvSpPr>
              <p:cNvPr id="277" name="Line 157"/>
              <p:cNvSpPr>
                <a:spLocks noChangeShapeType="1"/>
              </p:cNvSpPr>
              <p:nvPr/>
            </p:nvSpPr>
            <p:spPr bwMode="auto">
              <a:xfrm>
                <a:off x="1101" y="1327"/>
                <a:ext cx="48" cy="1"/>
              </a:xfrm>
              <a:prstGeom prst="line">
                <a:avLst/>
              </a:prstGeom>
              <a:noFill/>
              <a:ln w="7938">
                <a:solidFill>
                  <a:srgbClr val="000000"/>
                </a:solidFill>
                <a:round/>
                <a:headEnd/>
                <a:tailEnd/>
              </a:ln>
            </p:spPr>
            <p:txBody>
              <a:bodyPr/>
              <a:lstStyle/>
              <a:p>
                <a:endParaRPr lang="de-DE"/>
              </a:p>
            </p:txBody>
          </p:sp>
          <p:sp>
            <p:nvSpPr>
              <p:cNvPr id="278" name="Line 158"/>
              <p:cNvSpPr>
                <a:spLocks noChangeShapeType="1"/>
              </p:cNvSpPr>
              <p:nvPr/>
            </p:nvSpPr>
            <p:spPr bwMode="auto">
              <a:xfrm>
                <a:off x="1101" y="1255"/>
                <a:ext cx="48" cy="1"/>
              </a:xfrm>
              <a:prstGeom prst="line">
                <a:avLst/>
              </a:prstGeom>
              <a:noFill/>
              <a:ln w="7938">
                <a:solidFill>
                  <a:srgbClr val="000000"/>
                </a:solidFill>
                <a:round/>
                <a:headEnd/>
                <a:tailEnd/>
              </a:ln>
            </p:spPr>
            <p:txBody>
              <a:bodyPr/>
              <a:lstStyle/>
              <a:p>
                <a:endParaRPr lang="de-DE"/>
              </a:p>
            </p:txBody>
          </p:sp>
          <p:sp>
            <p:nvSpPr>
              <p:cNvPr id="279" name="Line 159"/>
              <p:cNvSpPr>
                <a:spLocks noChangeShapeType="1"/>
              </p:cNvSpPr>
              <p:nvPr/>
            </p:nvSpPr>
            <p:spPr bwMode="auto">
              <a:xfrm>
                <a:off x="1096" y="3523"/>
                <a:ext cx="58" cy="1"/>
              </a:xfrm>
              <a:prstGeom prst="line">
                <a:avLst/>
              </a:prstGeom>
              <a:noFill/>
              <a:ln w="7938">
                <a:solidFill>
                  <a:srgbClr val="000000"/>
                </a:solidFill>
                <a:round/>
                <a:headEnd/>
                <a:tailEnd/>
              </a:ln>
            </p:spPr>
            <p:txBody>
              <a:bodyPr/>
              <a:lstStyle/>
              <a:p>
                <a:endParaRPr lang="de-DE"/>
              </a:p>
            </p:txBody>
          </p:sp>
          <p:sp>
            <p:nvSpPr>
              <p:cNvPr id="280" name="Line 160"/>
              <p:cNvSpPr>
                <a:spLocks noChangeShapeType="1"/>
              </p:cNvSpPr>
              <p:nvPr/>
            </p:nvSpPr>
            <p:spPr bwMode="auto">
              <a:xfrm>
                <a:off x="1096" y="3168"/>
                <a:ext cx="58" cy="1"/>
              </a:xfrm>
              <a:prstGeom prst="line">
                <a:avLst/>
              </a:prstGeom>
              <a:noFill/>
              <a:ln w="7938">
                <a:solidFill>
                  <a:srgbClr val="000000"/>
                </a:solidFill>
                <a:round/>
                <a:headEnd/>
                <a:tailEnd/>
              </a:ln>
            </p:spPr>
            <p:txBody>
              <a:bodyPr/>
              <a:lstStyle/>
              <a:p>
                <a:endParaRPr lang="de-DE"/>
              </a:p>
            </p:txBody>
          </p:sp>
          <p:sp>
            <p:nvSpPr>
              <p:cNvPr id="281" name="Line 161"/>
              <p:cNvSpPr>
                <a:spLocks noChangeShapeType="1"/>
              </p:cNvSpPr>
              <p:nvPr/>
            </p:nvSpPr>
            <p:spPr bwMode="auto">
              <a:xfrm>
                <a:off x="1096" y="2814"/>
                <a:ext cx="58" cy="1"/>
              </a:xfrm>
              <a:prstGeom prst="line">
                <a:avLst/>
              </a:prstGeom>
              <a:noFill/>
              <a:ln w="7938">
                <a:solidFill>
                  <a:srgbClr val="000000"/>
                </a:solidFill>
                <a:round/>
                <a:headEnd/>
                <a:tailEnd/>
              </a:ln>
            </p:spPr>
            <p:txBody>
              <a:bodyPr/>
              <a:lstStyle/>
              <a:p>
                <a:endParaRPr lang="de-DE"/>
              </a:p>
            </p:txBody>
          </p:sp>
          <p:sp>
            <p:nvSpPr>
              <p:cNvPr id="282" name="Line 162"/>
              <p:cNvSpPr>
                <a:spLocks noChangeShapeType="1"/>
              </p:cNvSpPr>
              <p:nvPr/>
            </p:nvSpPr>
            <p:spPr bwMode="auto">
              <a:xfrm>
                <a:off x="1096" y="2459"/>
                <a:ext cx="58" cy="1"/>
              </a:xfrm>
              <a:prstGeom prst="line">
                <a:avLst/>
              </a:prstGeom>
              <a:noFill/>
              <a:ln w="7938">
                <a:solidFill>
                  <a:srgbClr val="000000"/>
                </a:solidFill>
                <a:round/>
                <a:headEnd/>
                <a:tailEnd/>
              </a:ln>
            </p:spPr>
            <p:txBody>
              <a:bodyPr/>
              <a:lstStyle/>
              <a:p>
                <a:endParaRPr lang="de-DE"/>
              </a:p>
            </p:txBody>
          </p:sp>
          <p:sp>
            <p:nvSpPr>
              <p:cNvPr id="283" name="Line 163"/>
              <p:cNvSpPr>
                <a:spLocks noChangeShapeType="1"/>
              </p:cNvSpPr>
              <p:nvPr/>
            </p:nvSpPr>
            <p:spPr bwMode="auto">
              <a:xfrm>
                <a:off x="1096" y="2104"/>
                <a:ext cx="58" cy="1"/>
              </a:xfrm>
              <a:prstGeom prst="line">
                <a:avLst/>
              </a:prstGeom>
              <a:noFill/>
              <a:ln w="7938">
                <a:solidFill>
                  <a:srgbClr val="000000"/>
                </a:solidFill>
                <a:round/>
                <a:headEnd/>
                <a:tailEnd/>
              </a:ln>
            </p:spPr>
            <p:txBody>
              <a:bodyPr/>
              <a:lstStyle/>
              <a:p>
                <a:endParaRPr lang="de-DE"/>
              </a:p>
            </p:txBody>
          </p:sp>
          <p:sp>
            <p:nvSpPr>
              <p:cNvPr id="284" name="Line 164"/>
              <p:cNvSpPr>
                <a:spLocks noChangeShapeType="1"/>
              </p:cNvSpPr>
              <p:nvPr/>
            </p:nvSpPr>
            <p:spPr bwMode="auto">
              <a:xfrm>
                <a:off x="1096" y="1749"/>
                <a:ext cx="58" cy="1"/>
              </a:xfrm>
              <a:prstGeom prst="line">
                <a:avLst/>
              </a:prstGeom>
              <a:noFill/>
              <a:ln w="7938">
                <a:solidFill>
                  <a:srgbClr val="000000"/>
                </a:solidFill>
                <a:round/>
                <a:headEnd/>
                <a:tailEnd/>
              </a:ln>
            </p:spPr>
            <p:txBody>
              <a:bodyPr/>
              <a:lstStyle/>
              <a:p>
                <a:endParaRPr lang="de-DE"/>
              </a:p>
            </p:txBody>
          </p:sp>
          <p:sp>
            <p:nvSpPr>
              <p:cNvPr id="285" name="Line 165"/>
              <p:cNvSpPr>
                <a:spLocks noChangeShapeType="1"/>
              </p:cNvSpPr>
              <p:nvPr/>
            </p:nvSpPr>
            <p:spPr bwMode="auto">
              <a:xfrm>
                <a:off x="1096" y="1399"/>
                <a:ext cx="58" cy="1"/>
              </a:xfrm>
              <a:prstGeom prst="line">
                <a:avLst/>
              </a:prstGeom>
              <a:noFill/>
              <a:ln w="7938">
                <a:solidFill>
                  <a:srgbClr val="000000"/>
                </a:solidFill>
                <a:round/>
                <a:headEnd/>
                <a:tailEnd/>
              </a:ln>
            </p:spPr>
            <p:txBody>
              <a:bodyPr/>
              <a:lstStyle/>
              <a:p>
                <a:endParaRPr lang="de-DE"/>
              </a:p>
            </p:txBody>
          </p:sp>
          <p:sp>
            <p:nvSpPr>
              <p:cNvPr id="286" name="Line 166"/>
              <p:cNvSpPr>
                <a:spLocks noChangeShapeType="1"/>
              </p:cNvSpPr>
              <p:nvPr/>
            </p:nvSpPr>
            <p:spPr bwMode="auto">
              <a:xfrm>
                <a:off x="1125" y="3523"/>
                <a:ext cx="3565" cy="1"/>
              </a:xfrm>
              <a:prstGeom prst="line">
                <a:avLst/>
              </a:prstGeom>
              <a:noFill/>
              <a:ln w="7938">
                <a:solidFill>
                  <a:srgbClr val="000000"/>
                </a:solidFill>
                <a:round/>
                <a:headEnd/>
                <a:tailEnd/>
              </a:ln>
            </p:spPr>
            <p:txBody>
              <a:bodyPr/>
              <a:lstStyle/>
              <a:p>
                <a:endParaRPr lang="de-DE"/>
              </a:p>
            </p:txBody>
          </p:sp>
          <p:sp>
            <p:nvSpPr>
              <p:cNvPr id="287" name="Line 167"/>
              <p:cNvSpPr>
                <a:spLocks noChangeShapeType="1"/>
              </p:cNvSpPr>
              <p:nvPr/>
            </p:nvSpPr>
            <p:spPr bwMode="auto">
              <a:xfrm flipV="1">
                <a:off x="1125" y="3499"/>
                <a:ext cx="1" cy="48"/>
              </a:xfrm>
              <a:prstGeom prst="line">
                <a:avLst/>
              </a:prstGeom>
              <a:noFill/>
              <a:ln w="7938">
                <a:solidFill>
                  <a:srgbClr val="000000"/>
                </a:solidFill>
                <a:round/>
                <a:headEnd/>
                <a:tailEnd/>
              </a:ln>
            </p:spPr>
            <p:txBody>
              <a:bodyPr/>
              <a:lstStyle/>
              <a:p>
                <a:endParaRPr lang="de-DE"/>
              </a:p>
            </p:txBody>
          </p:sp>
          <p:sp>
            <p:nvSpPr>
              <p:cNvPr id="288" name="Line 168"/>
              <p:cNvSpPr>
                <a:spLocks noChangeShapeType="1"/>
              </p:cNvSpPr>
              <p:nvPr/>
            </p:nvSpPr>
            <p:spPr bwMode="auto">
              <a:xfrm flipV="1">
                <a:off x="1197" y="3499"/>
                <a:ext cx="1" cy="48"/>
              </a:xfrm>
              <a:prstGeom prst="line">
                <a:avLst/>
              </a:prstGeom>
              <a:noFill/>
              <a:ln w="7938">
                <a:solidFill>
                  <a:srgbClr val="000000"/>
                </a:solidFill>
                <a:round/>
                <a:headEnd/>
                <a:tailEnd/>
              </a:ln>
            </p:spPr>
            <p:txBody>
              <a:bodyPr/>
              <a:lstStyle/>
              <a:p>
                <a:endParaRPr lang="de-DE"/>
              </a:p>
            </p:txBody>
          </p:sp>
          <p:sp>
            <p:nvSpPr>
              <p:cNvPr id="289" name="Line 169"/>
              <p:cNvSpPr>
                <a:spLocks noChangeShapeType="1"/>
              </p:cNvSpPr>
              <p:nvPr/>
            </p:nvSpPr>
            <p:spPr bwMode="auto">
              <a:xfrm flipV="1">
                <a:off x="1269" y="3499"/>
                <a:ext cx="1" cy="48"/>
              </a:xfrm>
              <a:prstGeom prst="line">
                <a:avLst/>
              </a:prstGeom>
              <a:noFill/>
              <a:ln w="7938">
                <a:solidFill>
                  <a:srgbClr val="000000"/>
                </a:solidFill>
                <a:round/>
                <a:headEnd/>
                <a:tailEnd/>
              </a:ln>
            </p:spPr>
            <p:txBody>
              <a:bodyPr/>
              <a:lstStyle/>
              <a:p>
                <a:endParaRPr lang="de-DE"/>
              </a:p>
            </p:txBody>
          </p:sp>
          <p:sp>
            <p:nvSpPr>
              <p:cNvPr id="290" name="Line 170"/>
              <p:cNvSpPr>
                <a:spLocks noChangeShapeType="1"/>
              </p:cNvSpPr>
              <p:nvPr/>
            </p:nvSpPr>
            <p:spPr bwMode="auto">
              <a:xfrm flipV="1">
                <a:off x="1341" y="3499"/>
                <a:ext cx="1" cy="48"/>
              </a:xfrm>
              <a:prstGeom prst="line">
                <a:avLst/>
              </a:prstGeom>
              <a:noFill/>
              <a:ln w="7938">
                <a:solidFill>
                  <a:srgbClr val="000000"/>
                </a:solidFill>
                <a:round/>
                <a:headEnd/>
                <a:tailEnd/>
              </a:ln>
            </p:spPr>
            <p:txBody>
              <a:bodyPr/>
              <a:lstStyle/>
              <a:p>
                <a:endParaRPr lang="de-DE"/>
              </a:p>
            </p:txBody>
          </p:sp>
          <p:sp>
            <p:nvSpPr>
              <p:cNvPr id="291" name="Line 171"/>
              <p:cNvSpPr>
                <a:spLocks noChangeShapeType="1"/>
              </p:cNvSpPr>
              <p:nvPr/>
            </p:nvSpPr>
            <p:spPr bwMode="auto">
              <a:xfrm flipV="1">
                <a:off x="1408" y="3499"/>
                <a:ext cx="1" cy="48"/>
              </a:xfrm>
              <a:prstGeom prst="line">
                <a:avLst/>
              </a:prstGeom>
              <a:noFill/>
              <a:ln w="7938">
                <a:solidFill>
                  <a:srgbClr val="000000"/>
                </a:solidFill>
                <a:round/>
                <a:headEnd/>
                <a:tailEnd/>
              </a:ln>
            </p:spPr>
            <p:txBody>
              <a:bodyPr/>
              <a:lstStyle/>
              <a:p>
                <a:endParaRPr lang="de-DE"/>
              </a:p>
            </p:txBody>
          </p:sp>
          <p:sp>
            <p:nvSpPr>
              <p:cNvPr id="292" name="Line 172"/>
              <p:cNvSpPr>
                <a:spLocks noChangeShapeType="1"/>
              </p:cNvSpPr>
              <p:nvPr/>
            </p:nvSpPr>
            <p:spPr bwMode="auto">
              <a:xfrm flipV="1">
                <a:off x="1480" y="3499"/>
                <a:ext cx="1" cy="48"/>
              </a:xfrm>
              <a:prstGeom prst="line">
                <a:avLst/>
              </a:prstGeom>
              <a:noFill/>
              <a:ln w="7938">
                <a:solidFill>
                  <a:srgbClr val="000000"/>
                </a:solidFill>
                <a:round/>
                <a:headEnd/>
                <a:tailEnd/>
              </a:ln>
            </p:spPr>
            <p:txBody>
              <a:bodyPr/>
              <a:lstStyle/>
              <a:p>
                <a:endParaRPr lang="de-DE"/>
              </a:p>
            </p:txBody>
          </p:sp>
          <p:sp>
            <p:nvSpPr>
              <p:cNvPr id="293" name="Line 173"/>
              <p:cNvSpPr>
                <a:spLocks noChangeShapeType="1"/>
              </p:cNvSpPr>
              <p:nvPr/>
            </p:nvSpPr>
            <p:spPr bwMode="auto">
              <a:xfrm flipV="1">
                <a:off x="1552" y="3499"/>
                <a:ext cx="1" cy="48"/>
              </a:xfrm>
              <a:prstGeom prst="line">
                <a:avLst/>
              </a:prstGeom>
              <a:noFill/>
              <a:ln w="7938">
                <a:solidFill>
                  <a:srgbClr val="000000"/>
                </a:solidFill>
                <a:round/>
                <a:headEnd/>
                <a:tailEnd/>
              </a:ln>
            </p:spPr>
            <p:txBody>
              <a:bodyPr/>
              <a:lstStyle/>
              <a:p>
                <a:endParaRPr lang="de-DE"/>
              </a:p>
            </p:txBody>
          </p:sp>
          <p:sp>
            <p:nvSpPr>
              <p:cNvPr id="294" name="Line 174"/>
              <p:cNvSpPr>
                <a:spLocks noChangeShapeType="1"/>
              </p:cNvSpPr>
              <p:nvPr/>
            </p:nvSpPr>
            <p:spPr bwMode="auto">
              <a:xfrm flipV="1">
                <a:off x="1624" y="3499"/>
                <a:ext cx="1" cy="48"/>
              </a:xfrm>
              <a:prstGeom prst="line">
                <a:avLst/>
              </a:prstGeom>
              <a:noFill/>
              <a:ln w="7938">
                <a:solidFill>
                  <a:srgbClr val="000000"/>
                </a:solidFill>
                <a:round/>
                <a:headEnd/>
                <a:tailEnd/>
              </a:ln>
            </p:spPr>
            <p:txBody>
              <a:bodyPr/>
              <a:lstStyle/>
              <a:p>
                <a:endParaRPr lang="de-DE"/>
              </a:p>
            </p:txBody>
          </p:sp>
          <p:sp>
            <p:nvSpPr>
              <p:cNvPr id="295" name="Line 175"/>
              <p:cNvSpPr>
                <a:spLocks noChangeShapeType="1"/>
              </p:cNvSpPr>
              <p:nvPr/>
            </p:nvSpPr>
            <p:spPr bwMode="auto">
              <a:xfrm flipV="1">
                <a:off x="1696" y="3499"/>
                <a:ext cx="1" cy="48"/>
              </a:xfrm>
              <a:prstGeom prst="line">
                <a:avLst/>
              </a:prstGeom>
              <a:noFill/>
              <a:ln w="7938">
                <a:solidFill>
                  <a:srgbClr val="000000"/>
                </a:solidFill>
                <a:round/>
                <a:headEnd/>
                <a:tailEnd/>
              </a:ln>
            </p:spPr>
            <p:txBody>
              <a:bodyPr/>
              <a:lstStyle/>
              <a:p>
                <a:endParaRPr lang="de-DE"/>
              </a:p>
            </p:txBody>
          </p:sp>
          <p:sp>
            <p:nvSpPr>
              <p:cNvPr id="296" name="Line 176"/>
              <p:cNvSpPr>
                <a:spLocks noChangeShapeType="1"/>
              </p:cNvSpPr>
              <p:nvPr/>
            </p:nvSpPr>
            <p:spPr bwMode="auto">
              <a:xfrm flipV="1">
                <a:off x="1768" y="3499"/>
                <a:ext cx="1" cy="48"/>
              </a:xfrm>
              <a:prstGeom prst="line">
                <a:avLst/>
              </a:prstGeom>
              <a:noFill/>
              <a:ln w="7938">
                <a:solidFill>
                  <a:srgbClr val="000000"/>
                </a:solidFill>
                <a:round/>
                <a:headEnd/>
                <a:tailEnd/>
              </a:ln>
            </p:spPr>
            <p:txBody>
              <a:bodyPr/>
              <a:lstStyle/>
              <a:p>
                <a:endParaRPr lang="de-DE"/>
              </a:p>
            </p:txBody>
          </p:sp>
          <p:sp>
            <p:nvSpPr>
              <p:cNvPr id="297" name="Line 177"/>
              <p:cNvSpPr>
                <a:spLocks noChangeShapeType="1"/>
              </p:cNvSpPr>
              <p:nvPr/>
            </p:nvSpPr>
            <p:spPr bwMode="auto">
              <a:xfrm flipV="1">
                <a:off x="1840" y="3499"/>
                <a:ext cx="1" cy="48"/>
              </a:xfrm>
              <a:prstGeom prst="line">
                <a:avLst/>
              </a:prstGeom>
              <a:noFill/>
              <a:ln w="7938">
                <a:solidFill>
                  <a:srgbClr val="000000"/>
                </a:solidFill>
                <a:round/>
                <a:headEnd/>
                <a:tailEnd/>
              </a:ln>
            </p:spPr>
            <p:txBody>
              <a:bodyPr/>
              <a:lstStyle/>
              <a:p>
                <a:endParaRPr lang="de-DE"/>
              </a:p>
            </p:txBody>
          </p:sp>
          <p:sp>
            <p:nvSpPr>
              <p:cNvPr id="298" name="Line 178"/>
              <p:cNvSpPr>
                <a:spLocks noChangeShapeType="1"/>
              </p:cNvSpPr>
              <p:nvPr/>
            </p:nvSpPr>
            <p:spPr bwMode="auto">
              <a:xfrm flipV="1">
                <a:off x="1907" y="3499"/>
                <a:ext cx="1" cy="48"/>
              </a:xfrm>
              <a:prstGeom prst="line">
                <a:avLst/>
              </a:prstGeom>
              <a:noFill/>
              <a:ln w="7938">
                <a:solidFill>
                  <a:srgbClr val="000000"/>
                </a:solidFill>
                <a:round/>
                <a:headEnd/>
                <a:tailEnd/>
              </a:ln>
            </p:spPr>
            <p:txBody>
              <a:bodyPr/>
              <a:lstStyle/>
              <a:p>
                <a:endParaRPr lang="de-DE"/>
              </a:p>
            </p:txBody>
          </p:sp>
          <p:sp>
            <p:nvSpPr>
              <p:cNvPr id="299" name="Line 179"/>
              <p:cNvSpPr>
                <a:spLocks noChangeShapeType="1"/>
              </p:cNvSpPr>
              <p:nvPr/>
            </p:nvSpPr>
            <p:spPr bwMode="auto">
              <a:xfrm flipV="1">
                <a:off x="1979" y="3499"/>
                <a:ext cx="1" cy="48"/>
              </a:xfrm>
              <a:prstGeom prst="line">
                <a:avLst/>
              </a:prstGeom>
              <a:noFill/>
              <a:ln w="7938">
                <a:solidFill>
                  <a:srgbClr val="000000"/>
                </a:solidFill>
                <a:round/>
                <a:headEnd/>
                <a:tailEnd/>
              </a:ln>
            </p:spPr>
            <p:txBody>
              <a:bodyPr/>
              <a:lstStyle/>
              <a:p>
                <a:endParaRPr lang="de-DE"/>
              </a:p>
            </p:txBody>
          </p:sp>
          <p:sp>
            <p:nvSpPr>
              <p:cNvPr id="300" name="Line 180"/>
              <p:cNvSpPr>
                <a:spLocks noChangeShapeType="1"/>
              </p:cNvSpPr>
              <p:nvPr/>
            </p:nvSpPr>
            <p:spPr bwMode="auto">
              <a:xfrm flipV="1">
                <a:off x="2051" y="3499"/>
                <a:ext cx="1" cy="48"/>
              </a:xfrm>
              <a:prstGeom prst="line">
                <a:avLst/>
              </a:prstGeom>
              <a:noFill/>
              <a:ln w="7938">
                <a:solidFill>
                  <a:srgbClr val="000000"/>
                </a:solidFill>
                <a:round/>
                <a:headEnd/>
                <a:tailEnd/>
              </a:ln>
            </p:spPr>
            <p:txBody>
              <a:bodyPr/>
              <a:lstStyle/>
              <a:p>
                <a:endParaRPr lang="de-DE"/>
              </a:p>
            </p:txBody>
          </p:sp>
          <p:sp>
            <p:nvSpPr>
              <p:cNvPr id="301" name="Line 181"/>
              <p:cNvSpPr>
                <a:spLocks noChangeShapeType="1"/>
              </p:cNvSpPr>
              <p:nvPr/>
            </p:nvSpPr>
            <p:spPr bwMode="auto">
              <a:xfrm flipV="1">
                <a:off x="2123" y="3499"/>
                <a:ext cx="1" cy="48"/>
              </a:xfrm>
              <a:prstGeom prst="line">
                <a:avLst/>
              </a:prstGeom>
              <a:noFill/>
              <a:ln w="7938">
                <a:solidFill>
                  <a:srgbClr val="000000"/>
                </a:solidFill>
                <a:round/>
                <a:headEnd/>
                <a:tailEnd/>
              </a:ln>
            </p:spPr>
            <p:txBody>
              <a:bodyPr/>
              <a:lstStyle/>
              <a:p>
                <a:endParaRPr lang="de-DE"/>
              </a:p>
            </p:txBody>
          </p:sp>
          <p:sp>
            <p:nvSpPr>
              <p:cNvPr id="302" name="Line 182"/>
              <p:cNvSpPr>
                <a:spLocks noChangeShapeType="1"/>
              </p:cNvSpPr>
              <p:nvPr/>
            </p:nvSpPr>
            <p:spPr bwMode="auto">
              <a:xfrm flipV="1">
                <a:off x="2195" y="3499"/>
                <a:ext cx="1" cy="48"/>
              </a:xfrm>
              <a:prstGeom prst="line">
                <a:avLst/>
              </a:prstGeom>
              <a:noFill/>
              <a:ln w="7938">
                <a:solidFill>
                  <a:srgbClr val="000000"/>
                </a:solidFill>
                <a:round/>
                <a:headEnd/>
                <a:tailEnd/>
              </a:ln>
            </p:spPr>
            <p:txBody>
              <a:bodyPr/>
              <a:lstStyle/>
              <a:p>
                <a:endParaRPr lang="de-DE"/>
              </a:p>
            </p:txBody>
          </p:sp>
          <p:sp>
            <p:nvSpPr>
              <p:cNvPr id="303" name="Line 183"/>
              <p:cNvSpPr>
                <a:spLocks noChangeShapeType="1"/>
              </p:cNvSpPr>
              <p:nvPr/>
            </p:nvSpPr>
            <p:spPr bwMode="auto">
              <a:xfrm flipV="1">
                <a:off x="2267" y="3499"/>
                <a:ext cx="1" cy="48"/>
              </a:xfrm>
              <a:prstGeom prst="line">
                <a:avLst/>
              </a:prstGeom>
              <a:noFill/>
              <a:ln w="7938">
                <a:solidFill>
                  <a:srgbClr val="000000"/>
                </a:solidFill>
                <a:round/>
                <a:headEnd/>
                <a:tailEnd/>
              </a:ln>
            </p:spPr>
            <p:txBody>
              <a:bodyPr/>
              <a:lstStyle/>
              <a:p>
                <a:endParaRPr lang="de-DE"/>
              </a:p>
            </p:txBody>
          </p:sp>
          <p:sp>
            <p:nvSpPr>
              <p:cNvPr id="304" name="Line 184"/>
              <p:cNvSpPr>
                <a:spLocks noChangeShapeType="1"/>
              </p:cNvSpPr>
              <p:nvPr/>
            </p:nvSpPr>
            <p:spPr bwMode="auto">
              <a:xfrm flipV="1">
                <a:off x="2339" y="3499"/>
                <a:ext cx="1" cy="48"/>
              </a:xfrm>
              <a:prstGeom prst="line">
                <a:avLst/>
              </a:prstGeom>
              <a:noFill/>
              <a:ln w="7938">
                <a:solidFill>
                  <a:srgbClr val="000000"/>
                </a:solidFill>
                <a:round/>
                <a:headEnd/>
                <a:tailEnd/>
              </a:ln>
            </p:spPr>
            <p:txBody>
              <a:bodyPr/>
              <a:lstStyle/>
              <a:p>
                <a:endParaRPr lang="de-DE"/>
              </a:p>
            </p:txBody>
          </p:sp>
          <p:sp>
            <p:nvSpPr>
              <p:cNvPr id="305" name="Line 185"/>
              <p:cNvSpPr>
                <a:spLocks noChangeShapeType="1"/>
              </p:cNvSpPr>
              <p:nvPr/>
            </p:nvSpPr>
            <p:spPr bwMode="auto">
              <a:xfrm flipV="1">
                <a:off x="2406" y="3499"/>
                <a:ext cx="1" cy="48"/>
              </a:xfrm>
              <a:prstGeom prst="line">
                <a:avLst/>
              </a:prstGeom>
              <a:noFill/>
              <a:ln w="7938">
                <a:solidFill>
                  <a:srgbClr val="000000"/>
                </a:solidFill>
                <a:round/>
                <a:headEnd/>
                <a:tailEnd/>
              </a:ln>
            </p:spPr>
            <p:txBody>
              <a:bodyPr/>
              <a:lstStyle/>
              <a:p>
                <a:endParaRPr lang="de-DE"/>
              </a:p>
            </p:txBody>
          </p:sp>
          <p:sp>
            <p:nvSpPr>
              <p:cNvPr id="306" name="Line 186"/>
              <p:cNvSpPr>
                <a:spLocks noChangeShapeType="1"/>
              </p:cNvSpPr>
              <p:nvPr/>
            </p:nvSpPr>
            <p:spPr bwMode="auto">
              <a:xfrm flipV="1">
                <a:off x="2478" y="3499"/>
                <a:ext cx="1" cy="48"/>
              </a:xfrm>
              <a:prstGeom prst="line">
                <a:avLst/>
              </a:prstGeom>
              <a:noFill/>
              <a:ln w="7938">
                <a:solidFill>
                  <a:srgbClr val="000000"/>
                </a:solidFill>
                <a:round/>
                <a:headEnd/>
                <a:tailEnd/>
              </a:ln>
            </p:spPr>
            <p:txBody>
              <a:bodyPr/>
              <a:lstStyle/>
              <a:p>
                <a:endParaRPr lang="de-DE"/>
              </a:p>
            </p:txBody>
          </p:sp>
          <p:sp>
            <p:nvSpPr>
              <p:cNvPr id="307" name="Line 187"/>
              <p:cNvSpPr>
                <a:spLocks noChangeShapeType="1"/>
              </p:cNvSpPr>
              <p:nvPr/>
            </p:nvSpPr>
            <p:spPr bwMode="auto">
              <a:xfrm flipV="1">
                <a:off x="2550" y="3499"/>
                <a:ext cx="1" cy="48"/>
              </a:xfrm>
              <a:prstGeom prst="line">
                <a:avLst/>
              </a:prstGeom>
              <a:noFill/>
              <a:ln w="7938">
                <a:solidFill>
                  <a:srgbClr val="000000"/>
                </a:solidFill>
                <a:round/>
                <a:headEnd/>
                <a:tailEnd/>
              </a:ln>
            </p:spPr>
            <p:txBody>
              <a:bodyPr/>
              <a:lstStyle/>
              <a:p>
                <a:endParaRPr lang="de-DE"/>
              </a:p>
            </p:txBody>
          </p:sp>
          <p:sp>
            <p:nvSpPr>
              <p:cNvPr id="308" name="Line 188"/>
              <p:cNvSpPr>
                <a:spLocks noChangeShapeType="1"/>
              </p:cNvSpPr>
              <p:nvPr/>
            </p:nvSpPr>
            <p:spPr bwMode="auto">
              <a:xfrm flipV="1">
                <a:off x="2622" y="3499"/>
                <a:ext cx="1" cy="48"/>
              </a:xfrm>
              <a:prstGeom prst="line">
                <a:avLst/>
              </a:prstGeom>
              <a:noFill/>
              <a:ln w="7938">
                <a:solidFill>
                  <a:srgbClr val="000000"/>
                </a:solidFill>
                <a:round/>
                <a:headEnd/>
                <a:tailEnd/>
              </a:ln>
            </p:spPr>
            <p:txBody>
              <a:bodyPr/>
              <a:lstStyle/>
              <a:p>
                <a:endParaRPr lang="de-DE"/>
              </a:p>
            </p:txBody>
          </p:sp>
          <p:sp>
            <p:nvSpPr>
              <p:cNvPr id="309" name="Line 189"/>
              <p:cNvSpPr>
                <a:spLocks noChangeShapeType="1"/>
              </p:cNvSpPr>
              <p:nvPr/>
            </p:nvSpPr>
            <p:spPr bwMode="auto">
              <a:xfrm flipV="1">
                <a:off x="2694" y="3499"/>
                <a:ext cx="1" cy="48"/>
              </a:xfrm>
              <a:prstGeom prst="line">
                <a:avLst/>
              </a:prstGeom>
              <a:noFill/>
              <a:ln w="7938">
                <a:solidFill>
                  <a:srgbClr val="000000"/>
                </a:solidFill>
                <a:round/>
                <a:headEnd/>
                <a:tailEnd/>
              </a:ln>
            </p:spPr>
            <p:txBody>
              <a:bodyPr/>
              <a:lstStyle/>
              <a:p>
                <a:endParaRPr lang="de-DE"/>
              </a:p>
            </p:txBody>
          </p:sp>
          <p:sp>
            <p:nvSpPr>
              <p:cNvPr id="310" name="Line 190"/>
              <p:cNvSpPr>
                <a:spLocks noChangeShapeType="1"/>
              </p:cNvSpPr>
              <p:nvPr/>
            </p:nvSpPr>
            <p:spPr bwMode="auto">
              <a:xfrm flipV="1">
                <a:off x="2766" y="3499"/>
                <a:ext cx="1" cy="48"/>
              </a:xfrm>
              <a:prstGeom prst="line">
                <a:avLst/>
              </a:prstGeom>
              <a:noFill/>
              <a:ln w="7938">
                <a:solidFill>
                  <a:srgbClr val="000000"/>
                </a:solidFill>
                <a:round/>
                <a:headEnd/>
                <a:tailEnd/>
              </a:ln>
            </p:spPr>
            <p:txBody>
              <a:bodyPr/>
              <a:lstStyle/>
              <a:p>
                <a:endParaRPr lang="de-DE"/>
              </a:p>
            </p:txBody>
          </p:sp>
          <p:sp>
            <p:nvSpPr>
              <p:cNvPr id="311" name="Line 191"/>
              <p:cNvSpPr>
                <a:spLocks noChangeShapeType="1"/>
              </p:cNvSpPr>
              <p:nvPr/>
            </p:nvSpPr>
            <p:spPr bwMode="auto">
              <a:xfrm flipV="1">
                <a:off x="2838" y="3499"/>
                <a:ext cx="1" cy="48"/>
              </a:xfrm>
              <a:prstGeom prst="line">
                <a:avLst/>
              </a:prstGeom>
              <a:noFill/>
              <a:ln w="7938">
                <a:solidFill>
                  <a:srgbClr val="000000"/>
                </a:solidFill>
                <a:round/>
                <a:headEnd/>
                <a:tailEnd/>
              </a:ln>
            </p:spPr>
            <p:txBody>
              <a:bodyPr/>
              <a:lstStyle/>
              <a:p>
                <a:endParaRPr lang="de-DE"/>
              </a:p>
            </p:txBody>
          </p:sp>
          <p:sp>
            <p:nvSpPr>
              <p:cNvPr id="312" name="Line 192"/>
              <p:cNvSpPr>
                <a:spLocks noChangeShapeType="1"/>
              </p:cNvSpPr>
              <p:nvPr/>
            </p:nvSpPr>
            <p:spPr bwMode="auto">
              <a:xfrm flipV="1">
                <a:off x="2910" y="3499"/>
                <a:ext cx="1" cy="48"/>
              </a:xfrm>
              <a:prstGeom prst="line">
                <a:avLst/>
              </a:prstGeom>
              <a:noFill/>
              <a:ln w="7938">
                <a:solidFill>
                  <a:srgbClr val="000000"/>
                </a:solidFill>
                <a:round/>
                <a:headEnd/>
                <a:tailEnd/>
              </a:ln>
            </p:spPr>
            <p:txBody>
              <a:bodyPr/>
              <a:lstStyle/>
              <a:p>
                <a:endParaRPr lang="de-DE"/>
              </a:p>
            </p:txBody>
          </p:sp>
          <p:sp>
            <p:nvSpPr>
              <p:cNvPr id="313" name="Line 193"/>
              <p:cNvSpPr>
                <a:spLocks noChangeShapeType="1"/>
              </p:cNvSpPr>
              <p:nvPr/>
            </p:nvSpPr>
            <p:spPr bwMode="auto">
              <a:xfrm flipV="1">
                <a:off x="2977" y="3499"/>
                <a:ext cx="1" cy="48"/>
              </a:xfrm>
              <a:prstGeom prst="line">
                <a:avLst/>
              </a:prstGeom>
              <a:noFill/>
              <a:ln w="7938">
                <a:solidFill>
                  <a:srgbClr val="000000"/>
                </a:solidFill>
                <a:round/>
                <a:headEnd/>
                <a:tailEnd/>
              </a:ln>
            </p:spPr>
            <p:txBody>
              <a:bodyPr/>
              <a:lstStyle/>
              <a:p>
                <a:endParaRPr lang="de-DE"/>
              </a:p>
            </p:txBody>
          </p:sp>
          <p:sp>
            <p:nvSpPr>
              <p:cNvPr id="314" name="Line 194"/>
              <p:cNvSpPr>
                <a:spLocks noChangeShapeType="1"/>
              </p:cNvSpPr>
              <p:nvPr/>
            </p:nvSpPr>
            <p:spPr bwMode="auto">
              <a:xfrm flipV="1">
                <a:off x="3049" y="3499"/>
                <a:ext cx="1" cy="48"/>
              </a:xfrm>
              <a:prstGeom prst="line">
                <a:avLst/>
              </a:prstGeom>
              <a:noFill/>
              <a:ln w="7938">
                <a:solidFill>
                  <a:srgbClr val="000000"/>
                </a:solidFill>
                <a:round/>
                <a:headEnd/>
                <a:tailEnd/>
              </a:ln>
            </p:spPr>
            <p:txBody>
              <a:bodyPr/>
              <a:lstStyle/>
              <a:p>
                <a:endParaRPr lang="de-DE"/>
              </a:p>
            </p:txBody>
          </p:sp>
          <p:sp>
            <p:nvSpPr>
              <p:cNvPr id="315" name="Line 195"/>
              <p:cNvSpPr>
                <a:spLocks noChangeShapeType="1"/>
              </p:cNvSpPr>
              <p:nvPr/>
            </p:nvSpPr>
            <p:spPr bwMode="auto">
              <a:xfrm flipV="1">
                <a:off x="3121" y="3499"/>
                <a:ext cx="1" cy="48"/>
              </a:xfrm>
              <a:prstGeom prst="line">
                <a:avLst/>
              </a:prstGeom>
              <a:noFill/>
              <a:ln w="7938">
                <a:solidFill>
                  <a:srgbClr val="000000"/>
                </a:solidFill>
                <a:round/>
                <a:headEnd/>
                <a:tailEnd/>
              </a:ln>
            </p:spPr>
            <p:txBody>
              <a:bodyPr/>
              <a:lstStyle/>
              <a:p>
                <a:endParaRPr lang="de-DE"/>
              </a:p>
            </p:txBody>
          </p:sp>
          <p:sp>
            <p:nvSpPr>
              <p:cNvPr id="316" name="Line 196"/>
              <p:cNvSpPr>
                <a:spLocks noChangeShapeType="1"/>
              </p:cNvSpPr>
              <p:nvPr/>
            </p:nvSpPr>
            <p:spPr bwMode="auto">
              <a:xfrm flipV="1">
                <a:off x="3193" y="3499"/>
                <a:ext cx="1" cy="48"/>
              </a:xfrm>
              <a:prstGeom prst="line">
                <a:avLst/>
              </a:prstGeom>
              <a:noFill/>
              <a:ln w="7938">
                <a:solidFill>
                  <a:srgbClr val="000000"/>
                </a:solidFill>
                <a:round/>
                <a:headEnd/>
                <a:tailEnd/>
              </a:ln>
            </p:spPr>
            <p:txBody>
              <a:bodyPr/>
              <a:lstStyle/>
              <a:p>
                <a:endParaRPr lang="de-DE"/>
              </a:p>
            </p:txBody>
          </p:sp>
          <p:sp>
            <p:nvSpPr>
              <p:cNvPr id="317" name="Line 197"/>
              <p:cNvSpPr>
                <a:spLocks noChangeShapeType="1"/>
              </p:cNvSpPr>
              <p:nvPr/>
            </p:nvSpPr>
            <p:spPr bwMode="auto">
              <a:xfrm flipV="1">
                <a:off x="3265" y="3499"/>
                <a:ext cx="1" cy="48"/>
              </a:xfrm>
              <a:prstGeom prst="line">
                <a:avLst/>
              </a:prstGeom>
              <a:noFill/>
              <a:ln w="7938">
                <a:solidFill>
                  <a:srgbClr val="000000"/>
                </a:solidFill>
                <a:round/>
                <a:headEnd/>
                <a:tailEnd/>
              </a:ln>
            </p:spPr>
            <p:txBody>
              <a:bodyPr/>
              <a:lstStyle/>
              <a:p>
                <a:endParaRPr lang="de-DE"/>
              </a:p>
            </p:txBody>
          </p:sp>
          <p:sp>
            <p:nvSpPr>
              <p:cNvPr id="318" name="Line 198"/>
              <p:cNvSpPr>
                <a:spLocks noChangeShapeType="1"/>
              </p:cNvSpPr>
              <p:nvPr/>
            </p:nvSpPr>
            <p:spPr bwMode="auto">
              <a:xfrm flipV="1">
                <a:off x="3337" y="3499"/>
                <a:ext cx="1" cy="48"/>
              </a:xfrm>
              <a:prstGeom prst="line">
                <a:avLst/>
              </a:prstGeom>
              <a:noFill/>
              <a:ln w="7938">
                <a:solidFill>
                  <a:srgbClr val="000000"/>
                </a:solidFill>
                <a:round/>
                <a:headEnd/>
                <a:tailEnd/>
              </a:ln>
            </p:spPr>
            <p:txBody>
              <a:bodyPr/>
              <a:lstStyle/>
              <a:p>
                <a:endParaRPr lang="de-DE"/>
              </a:p>
            </p:txBody>
          </p:sp>
          <p:sp>
            <p:nvSpPr>
              <p:cNvPr id="319" name="Line 199"/>
              <p:cNvSpPr>
                <a:spLocks noChangeShapeType="1"/>
              </p:cNvSpPr>
              <p:nvPr/>
            </p:nvSpPr>
            <p:spPr bwMode="auto">
              <a:xfrm flipV="1">
                <a:off x="3409" y="3499"/>
                <a:ext cx="1" cy="48"/>
              </a:xfrm>
              <a:prstGeom prst="line">
                <a:avLst/>
              </a:prstGeom>
              <a:noFill/>
              <a:ln w="7938">
                <a:solidFill>
                  <a:srgbClr val="000000"/>
                </a:solidFill>
                <a:round/>
                <a:headEnd/>
                <a:tailEnd/>
              </a:ln>
            </p:spPr>
            <p:txBody>
              <a:bodyPr/>
              <a:lstStyle/>
              <a:p>
                <a:endParaRPr lang="de-DE"/>
              </a:p>
            </p:txBody>
          </p:sp>
          <p:sp>
            <p:nvSpPr>
              <p:cNvPr id="320" name="Line 200"/>
              <p:cNvSpPr>
                <a:spLocks noChangeShapeType="1"/>
              </p:cNvSpPr>
              <p:nvPr/>
            </p:nvSpPr>
            <p:spPr bwMode="auto">
              <a:xfrm flipV="1">
                <a:off x="3476" y="3499"/>
                <a:ext cx="1" cy="48"/>
              </a:xfrm>
              <a:prstGeom prst="line">
                <a:avLst/>
              </a:prstGeom>
              <a:noFill/>
              <a:ln w="7938">
                <a:solidFill>
                  <a:srgbClr val="000000"/>
                </a:solidFill>
                <a:round/>
                <a:headEnd/>
                <a:tailEnd/>
              </a:ln>
            </p:spPr>
            <p:txBody>
              <a:bodyPr/>
              <a:lstStyle/>
              <a:p>
                <a:endParaRPr lang="de-DE"/>
              </a:p>
            </p:txBody>
          </p:sp>
          <p:sp>
            <p:nvSpPr>
              <p:cNvPr id="321" name="Line 201"/>
              <p:cNvSpPr>
                <a:spLocks noChangeShapeType="1"/>
              </p:cNvSpPr>
              <p:nvPr/>
            </p:nvSpPr>
            <p:spPr bwMode="auto">
              <a:xfrm flipV="1">
                <a:off x="3548" y="3499"/>
                <a:ext cx="1" cy="48"/>
              </a:xfrm>
              <a:prstGeom prst="line">
                <a:avLst/>
              </a:prstGeom>
              <a:noFill/>
              <a:ln w="7938">
                <a:solidFill>
                  <a:srgbClr val="000000"/>
                </a:solidFill>
                <a:round/>
                <a:headEnd/>
                <a:tailEnd/>
              </a:ln>
            </p:spPr>
            <p:txBody>
              <a:bodyPr/>
              <a:lstStyle/>
              <a:p>
                <a:endParaRPr lang="de-DE"/>
              </a:p>
            </p:txBody>
          </p:sp>
          <p:sp>
            <p:nvSpPr>
              <p:cNvPr id="322" name="Line 202"/>
              <p:cNvSpPr>
                <a:spLocks noChangeShapeType="1"/>
              </p:cNvSpPr>
              <p:nvPr/>
            </p:nvSpPr>
            <p:spPr bwMode="auto">
              <a:xfrm flipV="1">
                <a:off x="3620" y="3499"/>
                <a:ext cx="1" cy="48"/>
              </a:xfrm>
              <a:prstGeom prst="line">
                <a:avLst/>
              </a:prstGeom>
              <a:noFill/>
              <a:ln w="7938">
                <a:solidFill>
                  <a:srgbClr val="000000"/>
                </a:solidFill>
                <a:round/>
                <a:headEnd/>
                <a:tailEnd/>
              </a:ln>
            </p:spPr>
            <p:txBody>
              <a:bodyPr/>
              <a:lstStyle/>
              <a:p>
                <a:endParaRPr lang="de-DE"/>
              </a:p>
            </p:txBody>
          </p:sp>
          <p:sp>
            <p:nvSpPr>
              <p:cNvPr id="323" name="Line 203"/>
              <p:cNvSpPr>
                <a:spLocks noChangeShapeType="1"/>
              </p:cNvSpPr>
              <p:nvPr/>
            </p:nvSpPr>
            <p:spPr bwMode="auto">
              <a:xfrm flipV="1">
                <a:off x="3692" y="3499"/>
                <a:ext cx="1" cy="48"/>
              </a:xfrm>
              <a:prstGeom prst="line">
                <a:avLst/>
              </a:prstGeom>
              <a:noFill/>
              <a:ln w="7938">
                <a:solidFill>
                  <a:srgbClr val="000000"/>
                </a:solidFill>
                <a:round/>
                <a:headEnd/>
                <a:tailEnd/>
              </a:ln>
            </p:spPr>
            <p:txBody>
              <a:bodyPr/>
              <a:lstStyle/>
              <a:p>
                <a:endParaRPr lang="de-DE"/>
              </a:p>
            </p:txBody>
          </p:sp>
          <p:sp>
            <p:nvSpPr>
              <p:cNvPr id="324" name="Line 204"/>
              <p:cNvSpPr>
                <a:spLocks noChangeShapeType="1"/>
              </p:cNvSpPr>
              <p:nvPr/>
            </p:nvSpPr>
            <p:spPr bwMode="auto">
              <a:xfrm flipV="1">
                <a:off x="3764" y="3499"/>
                <a:ext cx="1" cy="48"/>
              </a:xfrm>
              <a:prstGeom prst="line">
                <a:avLst/>
              </a:prstGeom>
              <a:noFill/>
              <a:ln w="7938">
                <a:solidFill>
                  <a:srgbClr val="000000"/>
                </a:solidFill>
                <a:round/>
                <a:headEnd/>
                <a:tailEnd/>
              </a:ln>
            </p:spPr>
            <p:txBody>
              <a:bodyPr/>
              <a:lstStyle/>
              <a:p>
                <a:endParaRPr lang="de-DE"/>
              </a:p>
            </p:txBody>
          </p:sp>
          <p:sp>
            <p:nvSpPr>
              <p:cNvPr id="325" name="Line 205"/>
              <p:cNvSpPr>
                <a:spLocks noChangeShapeType="1"/>
              </p:cNvSpPr>
              <p:nvPr/>
            </p:nvSpPr>
            <p:spPr bwMode="auto">
              <a:xfrm flipV="1">
                <a:off x="3836" y="3499"/>
                <a:ext cx="1" cy="48"/>
              </a:xfrm>
              <a:prstGeom prst="line">
                <a:avLst/>
              </a:prstGeom>
              <a:noFill/>
              <a:ln w="7938">
                <a:solidFill>
                  <a:srgbClr val="000000"/>
                </a:solidFill>
                <a:round/>
                <a:headEnd/>
                <a:tailEnd/>
              </a:ln>
            </p:spPr>
            <p:txBody>
              <a:bodyPr/>
              <a:lstStyle/>
              <a:p>
                <a:endParaRPr lang="de-DE"/>
              </a:p>
            </p:txBody>
          </p:sp>
          <p:sp>
            <p:nvSpPr>
              <p:cNvPr id="326" name="Line 206"/>
              <p:cNvSpPr>
                <a:spLocks noChangeShapeType="1"/>
              </p:cNvSpPr>
              <p:nvPr/>
            </p:nvSpPr>
            <p:spPr bwMode="auto">
              <a:xfrm flipV="1">
                <a:off x="3908" y="3499"/>
                <a:ext cx="1" cy="48"/>
              </a:xfrm>
              <a:prstGeom prst="line">
                <a:avLst/>
              </a:prstGeom>
              <a:noFill/>
              <a:ln w="7938">
                <a:solidFill>
                  <a:srgbClr val="000000"/>
                </a:solidFill>
                <a:round/>
                <a:headEnd/>
                <a:tailEnd/>
              </a:ln>
            </p:spPr>
            <p:txBody>
              <a:bodyPr/>
              <a:lstStyle/>
              <a:p>
                <a:endParaRPr lang="de-DE"/>
              </a:p>
            </p:txBody>
          </p:sp>
          <p:sp>
            <p:nvSpPr>
              <p:cNvPr id="327" name="Line 207"/>
              <p:cNvSpPr>
                <a:spLocks noChangeShapeType="1"/>
              </p:cNvSpPr>
              <p:nvPr/>
            </p:nvSpPr>
            <p:spPr bwMode="auto">
              <a:xfrm flipV="1">
                <a:off x="3975" y="3499"/>
                <a:ext cx="1" cy="48"/>
              </a:xfrm>
              <a:prstGeom prst="line">
                <a:avLst/>
              </a:prstGeom>
              <a:noFill/>
              <a:ln w="7938">
                <a:solidFill>
                  <a:srgbClr val="000000"/>
                </a:solidFill>
                <a:round/>
                <a:headEnd/>
                <a:tailEnd/>
              </a:ln>
            </p:spPr>
            <p:txBody>
              <a:bodyPr/>
              <a:lstStyle/>
              <a:p>
                <a:endParaRPr lang="de-DE"/>
              </a:p>
            </p:txBody>
          </p:sp>
          <p:sp>
            <p:nvSpPr>
              <p:cNvPr id="328" name="Line 208"/>
              <p:cNvSpPr>
                <a:spLocks noChangeShapeType="1"/>
              </p:cNvSpPr>
              <p:nvPr/>
            </p:nvSpPr>
            <p:spPr bwMode="auto">
              <a:xfrm flipV="1">
                <a:off x="4047" y="3499"/>
                <a:ext cx="1" cy="48"/>
              </a:xfrm>
              <a:prstGeom prst="line">
                <a:avLst/>
              </a:prstGeom>
              <a:noFill/>
              <a:ln w="7938">
                <a:solidFill>
                  <a:srgbClr val="000000"/>
                </a:solidFill>
                <a:round/>
                <a:headEnd/>
                <a:tailEnd/>
              </a:ln>
            </p:spPr>
            <p:txBody>
              <a:bodyPr/>
              <a:lstStyle/>
              <a:p>
                <a:endParaRPr lang="de-DE"/>
              </a:p>
            </p:txBody>
          </p:sp>
          <p:sp>
            <p:nvSpPr>
              <p:cNvPr id="329" name="Line 209"/>
              <p:cNvSpPr>
                <a:spLocks noChangeShapeType="1"/>
              </p:cNvSpPr>
              <p:nvPr/>
            </p:nvSpPr>
            <p:spPr bwMode="auto">
              <a:xfrm flipV="1">
                <a:off x="4119" y="3499"/>
                <a:ext cx="1" cy="48"/>
              </a:xfrm>
              <a:prstGeom prst="line">
                <a:avLst/>
              </a:prstGeom>
              <a:noFill/>
              <a:ln w="7938">
                <a:solidFill>
                  <a:srgbClr val="000000"/>
                </a:solidFill>
                <a:round/>
                <a:headEnd/>
                <a:tailEnd/>
              </a:ln>
            </p:spPr>
            <p:txBody>
              <a:bodyPr/>
              <a:lstStyle/>
              <a:p>
                <a:endParaRPr lang="de-DE"/>
              </a:p>
            </p:txBody>
          </p:sp>
          <p:sp>
            <p:nvSpPr>
              <p:cNvPr id="330" name="Line 210"/>
              <p:cNvSpPr>
                <a:spLocks noChangeShapeType="1"/>
              </p:cNvSpPr>
              <p:nvPr/>
            </p:nvSpPr>
            <p:spPr bwMode="auto">
              <a:xfrm flipV="1">
                <a:off x="4191" y="3499"/>
                <a:ext cx="1" cy="48"/>
              </a:xfrm>
              <a:prstGeom prst="line">
                <a:avLst/>
              </a:prstGeom>
              <a:noFill/>
              <a:ln w="7938">
                <a:solidFill>
                  <a:srgbClr val="000000"/>
                </a:solidFill>
                <a:round/>
                <a:headEnd/>
                <a:tailEnd/>
              </a:ln>
            </p:spPr>
            <p:txBody>
              <a:bodyPr/>
              <a:lstStyle/>
              <a:p>
                <a:endParaRPr lang="de-DE"/>
              </a:p>
            </p:txBody>
          </p:sp>
          <p:sp>
            <p:nvSpPr>
              <p:cNvPr id="331" name="Line 211"/>
              <p:cNvSpPr>
                <a:spLocks noChangeShapeType="1"/>
              </p:cNvSpPr>
              <p:nvPr/>
            </p:nvSpPr>
            <p:spPr bwMode="auto">
              <a:xfrm flipV="1">
                <a:off x="4263" y="3499"/>
                <a:ext cx="1" cy="48"/>
              </a:xfrm>
              <a:prstGeom prst="line">
                <a:avLst/>
              </a:prstGeom>
              <a:noFill/>
              <a:ln w="7938">
                <a:solidFill>
                  <a:srgbClr val="000000"/>
                </a:solidFill>
                <a:round/>
                <a:headEnd/>
                <a:tailEnd/>
              </a:ln>
            </p:spPr>
            <p:txBody>
              <a:bodyPr/>
              <a:lstStyle/>
              <a:p>
                <a:endParaRPr lang="de-DE"/>
              </a:p>
            </p:txBody>
          </p:sp>
          <p:sp>
            <p:nvSpPr>
              <p:cNvPr id="332" name="Line 212"/>
              <p:cNvSpPr>
                <a:spLocks noChangeShapeType="1"/>
              </p:cNvSpPr>
              <p:nvPr/>
            </p:nvSpPr>
            <p:spPr bwMode="auto">
              <a:xfrm flipV="1">
                <a:off x="4335" y="3499"/>
                <a:ext cx="1" cy="48"/>
              </a:xfrm>
              <a:prstGeom prst="line">
                <a:avLst/>
              </a:prstGeom>
              <a:noFill/>
              <a:ln w="7938">
                <a:solidFill>
                  <a:srgbClr val="000000"/>
                </a:solidFill>
                <a:round/>
                <a:headEnd/>
                <a:tailEnd/>
              </a:ln>
            </p:spPr>
            <p:txBody>
              <a:bodyPr/>
              <a:lstStyle/>
              <a:p>
                <a:endParaRPr lang="de-DE"/>
              </a:p>
            </p:txBody>
          </p:sp>
          <p:sp>
            <p:nvSpPr>
              <p:cNvPr id="333" name="Line 213"/>
              <p:cNvSpPr>
                <a:spLocks noChangeShapeType="1"/>
              </p:cNvSpPr>
              <p:nvPr/>
            </p:nvSpPr>
            <p:spPr bwMode="auto">
              <a:xfrm flipV="1">
                <a:off x="4407" y="3499"/>
                <a:ext cx="1" cy="48"/>
              </a:xfrm>
              <a:prstGeom prst="line">
                <a:avLst/>
              </a:prstGeom>
              <a:noFill/>
              <a:ln w="7938">
                <a:solidFill>
                  <a:srgbClr val="000000"/>
                </a:solidFill>
                <a:round/>
                <a:headEnd/>
                <a:tailEnd/>
              </a:ln>
            </p:spPr>
            <p:txBody>
              <a:bodyPr/>
              <a:lstStyle/>
              <a:p>
                <a:endParaRPr lang="de-DE"/>
              </a:p>
            </p:txBody>
          </p:sp>
          <p:sp>
            <p:nvSpPr>
              <p:cNvPr id="334" name="Line 214"/>
              <p:cNvSpPr>
                <a:spLocks noChangeShapeType="1"/>
              </p:cNvSpPr>
              <p:nvPr/>
            </p:nvSpPr>
            <p:spPr bwMode="auto">
              <a:xfrm flipV="1">
                <a:off x="4474" y="3499"/>
                <a:ext cx="1" cy="48"/>
              </a:xfrm>
              <a:prstGeom prst="line">
                <a:avLst/>
              </a:prstGeom>
              <a:noFill/>
              <a:ln w="7938">
                <a:solidFill>
                  <a:srgbClr val="000000"/>
                </a:solidFill>
                <a:round/>
                <a:headEnd/>
                <a:tailEnd/>
              </a:ln>
            </p:spPr>
            <p:txBody>
              <a:bodyPr/>
              <a:lstStyle/>
              <a:p>
                <a:endParaRPr lang="de-DE"/>
              </a:p>
            </p:txBody>
          </p:sp>
          <p:sp>
            <p:nvSpPr>
              <p:cNvPr id="335" name="Line 215"/>
              <p:cNvSpPr>
                <a:spLocks noChangeShapeType="1"/>
              </p:cNvSpPr>
              <p:nvPr/>
            </p:nvSpPr>
            <p:spPr bwMode="auto">
              <a:xfrm flipV="1">
                <a:off x="4546" y="3499"/>
                <a:ext cx="1" cy="48"/>
              </a:xfrm>
              <a:prstGeom prst="line">
                <a:avLst/>
              </a:prstGeom>
              <a:noFill/>
              <a:ln w="7938">
                <a:solidFill>
                  <a:srgbClr val="000000"/>
                </a:solidFill>
                <a:round/>
                <a:headEnd/>
                <a:tailEnd/>
              </a:ln>
            </p:spPr>
            <p:txBody>
              <a:bodyPr/>
              <a:lstStyle/>
              <a:p>
                <a:endParaRPr lang="de-DE"/>
              </a:p>
            </p:txBody>
          </p:sp>
          <p:sp>
            <p:nvSpPr>
              <p:cNvPr id="336" name="Line 216"/>
              <p:cNvSpPr>
                <a:spLocks noChangeShapeType="1"/>
              </p:cNvSpPr>
              <p:nvPr/>
            </p:nvSpPr>
            <p:spPr bwMode="auto">
              <a:xfrm flipV="1">
                <a:off x="4618" y="3499"/>
                <a:ext cx="1" cy="48"/>
              </a:xfrm>
              <a:prstGeom prst="line">
                <a:avLst/>
              </a:prstGeom>
              <a:noFill/>
              <a:ln w="7938">
                <a:solidFill>
                  <a:srgbClr val="000000"/>
                </a:solidFill>
                <a:round/>
                <a:headEnd/>
                <a:tailEnd/>
              </a:ln>
            </p:spPr>
            <p:txBody>
              <a:bodyPr/>
              <a:lstStyle/>
              <a:p>
                <a:endParaRPr lang="de-DE"/>
              </a:p>
            </p:txBody>
          </p:sp>
          <p:sp>
            <p:nvSpPr>
              <p:cNvPr id="337" name="Line 217"/>
              <p:cNvSpPr>
                <a:spLocks noChangeShapeType="1"/>
              </p:cNvSpPr>
              <p:nvPr/>
            </p:nvSpPr>
            <p:spPr bwMode="auto">
              <a:xfrm flipV="1">
                <a:off x="4690" y="3499"/>
                <a:ext cx="1" cy="48"/>
              </a:xfrm>
              <a:prstGeom prst="line">
                <a:avLst/>
              </a:prstGeom>
              <a:noFill/>
              <a:ln w="7938">
                <a:solidFill>
                  <a:srgbClr val="000000"/>
                </a:solidFill>
                <a:round/>
                <a:headEnd/>
                <a:tailEnd/>
              </a:ln>
            </p:spPr>
            <p:txBody>
              <a:bodyPr/>
              <a:lstStyle/>
              <a:p>
                <a:endParaRPr lang="de-DE"/>
              </a:p>
            </p:txBody>
          </p:sp>
          <p:sp>
            <p:nvSpPr>
              <p:cNvPr id="338" name="Line 218"/>
              <p:cNvSpPr>
                <a:spLocks noChangeShapeType="1"/>
              </p:cNvSpPr>
              <p:nvPr/>
            </p:nvSpPr>
            <p:spPr bwMode="auto">
              <a:xfrm flipV="1">
                <a:off x="1125" y="3495"/>
                <a:ext cx="1" cy="57"/>
              </a:xfrm>
              <a:prstGeom prst="line">
                <a:avLst/>
              </a:prstGeom>
              <a:noFill/>
              <a:ln w="7938">
                <a:solidFill>
                  <a:srgbClr val="000000"/>
                </a:solidFill>
                <a:round/>
                <a:headEnd/>
                <a:tailEnd/>
              </a:ln>
            </p:spPr>
            <p:txBody>
              <a:bodyPr/>
              <a:lstStyle/>
              <a:p>
                <a:endParaRPr lang="de-DE"/>
              </a:p>
            </p:txBody>
          </p:sp>
          <p:sp>
            <p:nvSpPr>
              <p:cNvPr id="339" name="Line 219"/>
              <p:cNvSpPr>
                <a:spLocks noChangeShapeType="1"/>
              </p:cNvSpPr>
              <p:nvPr/>
            </p:nvSpPr>
            <p:spPr bwMode="auto">
              <a:xfrm flipV="1">
                <a:off x="1480" y="3495"/>
                <a:ext cx="1" cy="57"/>
              </a:xfrm>
              <a:prstGeom prst="line">
                <a:avLst/>
              </a:prstGeom>
              <a:noFill/>
              <a:ln w="7938">
                <a:solidFill>
                  <a:srgbClr val="000000"/>
                </a:solidFill>
                <a:round/>
                <a:headEnd/>
                <a:tailEnd/>
              </a:ln>
            </p:spPr>
            <p:txBody>
              <a:bodyPr/>
              <a:lstStyle/>
              <a:p>
                <a:endParaRPr lang="de-DE"/>
              </a:p>
            </p:txBody>
          </p:sp>
          <p:sp>
            <p:nvSpPr>
              <p:cNvPr id="340" name="Line 220"/>
              <p:cNvSpPr>
                <a:spLocks noChangeShapeType="1"/>
              </p:cNvSpPr>
              <p:nvPr/>
            </p:nvSpPr>
            <p:spPr bwMode="auto">
              <a:xfrm flipV="1">
                <a:off x="1840" y="3495"/>
                <a:ext cx="1" cy="57"/>
              </a:xfrm>
              <a:prstGeom prst="line">
                <a:avLst/>
              </a:prstGeom>
              <a:noFill/>
              <a:ln w="7938">
                <a:solidFill>
                  <a:srgbClr val="000000"/>
                </a:solidFill>
                <a:round/>
                <a:headEnd/>
                <a:tailEnd/>
              </a:ln>
            </p:spPr>
            <p:txBody>
              <a:bodyPr/>
              <a:lstStyle/>
              <a:p>
                <a:endParaRPr lang="de-DE"/>
              </a:p>
            </p:txBody>
          </p:sp>
          <p:sp>
            <p:nvSpPr>
              <p:cNvPr id="341" name="Line 221"/>
              <p:cNvSpPr>
                <a:spLocks noChangeShapeType="1"/>
              </p:cNvSpPr>
              <p:nvPr/>
            </p:nvSpPr>
            <p:spPr bwMode="auto">
              <a:xfrm flipV="1">
                <a:off x="2195" y="3495"/>
                <a:ext cx="1" cy="57"/>
              </a:xfrm>
              <a:prstGeom prst="line">
                <a:avLst/>
              </a:prstGeom>
              <a:noFill/>
              <a:ln w="7938">
                <a:solidFill>
                  <a:srgbClr val="000000"/>
                </a:solidFill>
                <a:round/>
                <a:headEnd/>
                <a:tailEnd/>
              </a:ln>
            </p:spPr>
            <p:txBody>
              <a:bodyPr/>
              <a:lstStyle/>
              <a:p>
                <a:endParaRPr lang="de-DE"/>
              </a:p>
            </p:txBody>
          </p:sp>
          <p:sp>
            <p:nvSpPr>
              <p:cNvPr id="342" name="Line 222"/>
              <p:cNvSpPr>
                <a:spLocks noChangeShapeType="1"/>
              </p:cNvSpPr>
              <p:nvPr/>
            </p:nvSpPr>
            <p:spPr bwMode="auto">
              <a:xfrm flipV="1">
                <a:off x="2550" y="3495"/>
                <a:ext cx="1" cy="57"/>
              </a:xfrm>
              <a:prstGeom prst="line">
                <a:avLst/>
              </a:prstGeom>
              <a:noFill/>
              <a:ln w="7938">
                <a:solidFill>
                  <a:srgbClr val="000000"/>
                </a:solidFill>
                <a:round/>
                <a:headEnd/>
                <a:tailEnd/>
              </a:ln>
            </p:spPr>
            <p:txBody>
              <a:bodyPr/>
              <a:lstStyle/>
              <a:p>
                <a:endParaRPr lang="de-DE"/>
              </a:p>
            </p:txBody>
          </p:sp>
          <p:sp>
            <p:nvSpPr>
              <p:cNvPr id="343" name="Line 223"/>
              <p:cNvSpPr>
                <a:spLocks noChangeShapeType="1"/>
              </p:cNvSpPr>
              <p:nvPr/>
            </p:nvSpPr>
            <p:spPr bwMode="auto">
              <a:xfrm flipV="1">
                <a:off x="2910" y="3495"/>
                <a:ext cx="1" cy="57"/>
              </a:xfrm>
              <a:prstGeom prst="line">
                <a:avLst/>
              </a:prstGeom>
              <a:noFill/>
              <a:ln w="7938">
                <a:solidFill>
                  <a:srgbClr val="000000"/>
                </a:solidFill>
                <a:round/>
                <a:headEnd/>
                <a:tailEnd/>
              </a:ln>
            </p:spPr>
            <p:txBody>
              <a:bodyPr/>
              <a:lstStyle/>
              <a:p>
                <a:endParaRPr lang="de-DE"/>
              </a:p>
            </p:txBody>
          </p:sp>
          <p:sp>
            <p:nvSpPr>
              <p:cNvPr id="344" name="Line 224"/>
              <p:cNvSpPr>
                <a:spLocks noChangeShapeType="1"/>
              </p:cNvSpPr>
              <p:nvPr/>
            </p:nvSpPr>
            <p:spPr bwMode="auto">
              <a:xfrm flipV="1">
                <a:off x="3265" y="3495"/>
                <a:ext cx="1" cy="57"/>
              </a:xfrm>
              <a:prstGeom prst="line">
                <a:avLst/>
              </a:prstGeom>
              <a:noFill/>
              <a:ln w="7938">
                <a:solidFill>
                  <a:srgbClr val="000000"/>
                </a:solidFill>
                <a:round/>
                <a:headEnd/>
                <a:tailEnd/>
              </a:ln>
            </p:spPr>
            <p:txBody>
              <a:bodyPr/>
              <a:lstStyle/>
              <a:p>
                <a:endParaRPr lang="de-DE"/>
              </a:p>
            </p:txBody>
          </p:sp>
          <p:sp>
            <p:nvSpPr>
              <p:cNvPr id="345" name="Line 225"/>
              <p:cNvSpPr>
                <a:spLocks noChangeShapeType="1"/>
              </p:cNvSpPr>
              <p:nvPr/>
            </p:nvSpPr>
            <p:spPr bwMode="auto">
              <a:xfrm flipV="1">
                <a:off x="3620" y="3495"/>
                <a:ext cx="1" cy="57"/>
              </a:xfrm>
              <a:prstGeom prst="line">
                <a:avLst/>
              </a:prstGeom>
              <a:noFill/>
              <a:ln w="7938">
                <a:solidFill>
                  <a:srgbClr val="000000"/>
                </a:solidFill>
                <a:round/>
                <a:headEnd/>
                <a:tailEnd/>
              </a:ln>
            </p:spPr>
            <p:txBody>
              <a:bodyPr/>
              <a:lstStyle/>
              <a:p>
                <a:endParaRPr lang="de-DE"/>
              </a:p>
            </p:txBody>
          </p:sp>
          <p:sp>
            <p:nvSpPr>
              <p:cNvPr id="346" name="Line 226"/>
              <p:cNvSpPr>
                <a:spLocks noChangeShapeType="1"/>
              </p:cNvSpPr>
              <p:nvPr/>
            </p:nvSpPr>
            <p:spPr bwMode="auto">
              <a:xfrm flipV="1">
                <a:off x="3975" y="3495"/>
                <a:ext cx="1" cy="57"/>
              </a:xfrm>
              <a:prstGeom prst="line">
                <a:avLst/>
              </a:prstGeom>
              <a:noFill/>
              <a:ln w="7938">
                <a:solidFill>
                  <a:srgbClr val="000000"/>
                </a:solidFill>
                <a:round/>
                <a:headEnd/>
                <a:tailEnd/>
              </a:ln>
            </p:spPr>
            <p:txBody>
              <a:bodyPr/>
              <a:lstStyle/>
              <a:p>
                <a:endParaRPr lang="de-DE"/>
              </a:p>
            </p:txBody>
          </p:sp>
          <p:sp>
            <p:nvSpPr>
              <p:cNvPr id="347" name="Line 227"/>
              <p:cNvSpPr>
                <a:spLocks noChangeShapeType="1"/>
              </p:cNvSpPr>
              <p:nvPr/>
            </p:nvSpPr>
            <p:spPr bwMode="auto">
              <a:xfrm flipV="1">
                <a:off x="4335" y="3495"/>
                <a:ext cx="1" cy="57"/>
              </a:xfrm>
              <a:prstGeom prst="line">
                <a:avLst/>
              </a:prstGeom>
              <a:noFill/>
              <a:ln w="7938">
                <a:solidFill>
                  <a:srgbClr val="000000"/>
                </a:solidFill>
                <a:round/>
                <a:headEnd/>
                <a:tailEnd/>
              </a:ln>
            </p:spPr>
            <p:txBody>
              <a:bodyPr/>
              <a:lstStyle/>
              <a:p>
                <a:endParaRPr lang="de-DE"/>
              </a:p>
            </p:txBody>
          </p:sp>
          <p:sp>
            <p:nvSpPr>
              <p:cNvPr id="348" name="Line 228"/>
              <p:cNvSpPr>
                <a:spLocks noChangeShapeType="1"/>
              </p:cNvSpPr>
              <p:nvPr/>
            </p:nvSpPr>
            <p:spPr bwMode="auto">
              <a:xfrm flipV="1">
                <a:off x="4690" y="3495"/>
                <a:ext cx="1" cy="57"/>
              </a:xfrm>
              <a:prstGeom prst="line">
                <a:avLst/>
              </a:prstGeom>
              <a:noFill/>
              <a:ln w="7938">
                <a:solidFill>
                  <a:srgbClr val="000000"/>
                </a:solidFill>
                <a:round/>
                <a:headEnd/>
                <a:tailEnd/>
              </a:ln>
            </p:spPr>
            <p:txBody>
              <a:bodyPr/>
              <a:lstStyle/>
              <a:p>
                <a:endParaRPr lang="de-DE"/>
              </a:p>
            </p:txBody>
          </p:sp>
          <p:sp>
            <p:nvSpPr>
              <p:cNvPr id="349" name="Freeform 229"/>
              <p:cNvSpPr>
                <a:spLocks/>
              </p:cNvSpPr>
              <p:nvPr/>
            </p:nvSpPr>
            <p:spPr bwMode="auto">
              <a:xfrm>
                <a:off x="1197" y="1327"/>
                <a:ext cx="72" cy="201"/>
              </a:xfrm>
              <a:custGeom>
                <a:avLst/>
                <a:gdLst>
                  <a:gd name="T0" fmla="*/ 0 w 72"/>
                  <a:gd name="T1" fmla="*/ 0 h 201"/>
                  <a:gd name="T2" fmla="*/ 19 w 72"/>
                  <a:gd name="T3" fmla="*/ 52 h 201"/>
                  <a:gd name="T4" fmla="*/ 34 w 72"/>
                  <a:gd name="T5" fmla="*/ 105 h 201"/>
                  <a:gd name="T6" fmla="*/ 53 w 72"/>
                  <a:gd name="T7" fmla="*/ 158 h 201"/>
                  <a:gd name="T8" fmla="*/ 72 w 72"/>
                  <a:gd name="T9" fmla="*/ 201 h 201"/>
                  <a:gd name="T10" fmla="*/ 0 60000 65536"/>
                  <a:gd name="T11" fmla="*/ 0 60000 65536"/>
                  <a:gd name="T12" fmla="*/ 0 60000 65536"/>
                  <a:gd name="T13" fmla="*/ 0 60000 65536"/>
                  <a:gd name="T14" fmla="*/ 0 60000 65536"/>
                  <a:gd name="T15" fmla="*/ 0 w 72"/>
                  <a:gd name="T16" fmla="*/ 0 h 201"/>
                  <a:gd name="T17" fmla="*/ 72 w 72"/>
                  <a:gd name="T18" fmla="*/ 201 h 201"/>
                </a:gdLst>
                <a:ahLst/>
                <a:cxnLst>
                  <a:cxn ang="T10">
                    <a:pos x="T0" y="T1"/>
                  </a:cxn>
                  <a:cxn ang="T11">
                    <a:pos x="T2" y="T3"/>
                  </a:cxn>
                  <a:cxn ang="T12">
                    <a:pos x="T4" y="T5"/>
                  </a:cxn>
                  <a:cxn ang="T13">
                    <a:pos x="T6" y="T7"/>
                  </a:cxn>
                  <a:cxn ang="T14">
                    <a:pos x="T8" y="T9"/>
                  </a:cxn>
                </a:cxnLst>
                <a:rect l="T15" t="T16" r="T17" b="T18"/>
                <a:pathLst>
                  <a:path w="72" h="201">
                    <a:moveTo>
                      <a:pt x="0" y="0"/>
                    </a:moveTo>
                    <a:lnTo>
                      <a:pt x="19" y="52"/>
                    </a:lnTo>
                    <a:lnTo>
                      <a:pt x="34" y="105"/>
                    </a:lnTo>
                    <a:lnTo>
                      <a:pt x="53" y="158"/>
                    </a:lnTo>
                    <a:lnTo>
                      <a:pt x="72" y="201"/>
                    </a:lnTo>
                  </a:path>
                </a:pathLst>
              </a:custGeom>
              <a:noFill/>
              <a:ln w="22225">
                <a:solidFill>
                  <a:srgbClr val="FF0000"/>
                </a:solidFill>
                <a:round/>
                <a:headEnd/>
                <a:tailEnd/>
              </a:ln>
            </p:spPr>
            <p:txBody>
              <a:bodyPr/>
              <a:lstStyle/>
              <a:p>
                <a:endParaRPr lang="de-DE"/>
              </a:p>
            </p:txBody>
          </p:sp>
          <p:sp>
            <p:nvSpPr>
              <p:cNvPr id="350" name="Freeform 230"/>
              <p:cNvSpPr>
                <a:spLocks/>
              </p:cNvSpPr>
              <p:nvPr/>
            </p:nvSpPr>
            <p:spPr bwMode="auto">
              <a:xfrm>
                <a:off x="1269" y="1528"/>
                <a:ext cx="72" cy="115"/>
              </a:xfrm>
              <a:custGeom>
                <a:avLst/>
                <a:gdLst>
                  <a:gd name="T0" fmla="*/ 0 w 72"/>
                  <a:gd name="T1" fmla="*/ 0 h 115"/>
                  <a:gd name="T2" fmla="*/ 10 w 72"/>
                  <a:gd name="T3" fmla="*/ 19 h 115"/>
                  <a:gd name="T4" fmla="*/ 14 w 72"/>
                  <a:gd name="T5" fmla="*/ 34 h 115"/>
                  <a:gd name="T6" fmla="*/ 34 w 72"/>
                  <a:gd name="T7" fmla="*/ 58 h 115"/>
                  <a:gd name="T8" fmla="*/ 48 w 72"/>
                  <a:gd name="T9" fmla="*/ 86 h 115"/>
                  <a:gd name="T10" fmla="*/ 72 w 72"/>
                  <a:gd name="T11" fmla="*/ 115 h 115"/>
                  <a:gd name="T12" fmla="*/ 0 60000 65536"/>
                  <a:gd name="T13" fmla="*/ 0 60000 65536"/>
                  <a:gd name="T14" fmla="*/ 0 60000 65536"/>
                  <a:gd name="T15" fmla="*/ 0 60000 65536"/>
                  <a:gd name="T16" fmla="*/ 0 60000 65536"/>
                  <a:gd name="T17" fmla="*/ 0 60000 65536"/>
                  <a:gd name="T18" fmla="*/ 0 w 72"/>
                  <a:gd name="T19" fmla="*/ 0 h 115"/>
                  <a:gd name="T20" fmla="*/ 72 w 72"/>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72" h="115">
                    <a:moveTo>
                      <a:pt x="0" y="0"/>
                    </a:moveTo>
                    <a:lnTo>
                      <a:pt x="10" y="19"/>
                    </a:lnTo>
                    <a:lnTo>
                      <a:pt x="14" y="34"/>
                    </a:lnTo>
                    <a:lnTo>
                      <a:pt x="34" y="58"/>
                    </a:lnTo>
                    <a:lnTo>
                      <a:pt x="48" y="86"/>
                    </a:lnTo>
                    <a:lnTo>
                      <a:pt x="72" y="115"/>
                    </a:lnTo>
                  </a:path>
                </a:pathLst>
              </a:custGeom>
              <a:noFill/>
              <a:ln w="22225">
                <a:solidFill>
                  <a:srgbClr val="FF0000"/>
                </a:solidFill>
                <a:round/>
                <a:headEnd/>
                <a:tailEnd/>
              </a:ln>
            </p:spPr>
            <p:txBody>
              <a:bodyPr/>
              <a:lstStyle/>
              <a:p>
                <a:endParaRPr lang="de-DE"/>
              </a:p>
            </p:txBody>
          </p:sp>
          <p:sp>
            <p:nvSpPr>
              <p:cNvPr id="351" name="Freeform 231"/>
              <p:cNvSpPr>
                <a:spLocks/>
              </p:cNvSpPr>
              <p:nvPr/>
            </p:nvSpPr>
            <p:spPr bwMode="auto">
              <a:xfrm>
                <a:off x="1341" y="1643"/>
                <a:ext cx="139" cy="178"/>
              </a:xfrm>
              <a:custGeom>
                <a:avLst/>
                <a:gdLst>
                  <a:gd name="T0" fmla="*/ 0 w 139"/>
                  <a:gd name="T1" fmla="*/ 0 h 178"/>
                  <a:gd name="T2" fmla="*/ 24 w 139"/>
                  <a:gd name="T3" fmla="*/ 39 h 178"/>
                  <a:gd name="T4" fmla="*/ 53 w 139"/>
                  <a:gd name="T5" fmla="*/ 77 h 178"/>
                  <a:gd name="T6" fmla="*/ 67 w 139"/>
                  <a:gd name="T7" fmla="*/ 101 h 178"/>
                  <a:gd name="T8" fmla="*/ 86 w 139"/>
                  <a:gd name="T9" fmla="*/ 125 h 178"/>
                  <a:gd name="T10" fmla="*/ 110 w 139"/>
                  <a:gd name="T11" fmla="*/ 149 h 178"/>
                  <a:gd name="T12" fmla="*/ 139 w 139"/>
                  <a:gd name="T13" fmla="*/ 178 h 178"/>
                  <a:gd name="T14" fmla="*/ 0 60000 65536"/>
                  <a:gd name="T15" fmla="*/ 0 60000 65536"/>
                  <a:gd name="T16" fmla="*/ 0 60000 65536"/>
                  <a:gd name="T17" fmla="*/ 0 60000 65536"/>
                  <a:gd name="T18" fmla="*/ 0 60000 65536"/>
                  <a:gd name="T19" fmla="*/ 0 60000 65536"/>
                  <a:gd name="T20" fmla="*/ 0 60000 65536"/>
                  <a:gd name="T21" fmla="*/ 0 w 139"/>
                  <a:gd name="T22" fmla="*/ 0 h 178"/>
                  <a:gd name="T23" fmla="*/ 139 w 139"/>
                  <a:gd name="T24" fmla="*/ 178 h 1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178">
                    <a:moveTo>
                      <a:pt x="0" y="0"/>
                    </a:moveTo>
                    <a:lnTo>
                      <a:pt x="24" y="39"/>
                    </a:lnTo>
                    <a:lnTo>
                      <a:pt x="53" y="77"/>
                    </a:lnTo>
                    <a:lnTo>
                      <a:pt x="67" y="101"/>
                    </a:lnTo>
                    <a:lnTo>
                      <a:pt x="86" y="125"/>
                    </a:lnTo>
                    <a:lnTo>
                      <a:pt x="110" y="149"/>
                    </a:lnTo>
                    <a:lnTo>
                      <a:pt x="139" y="178"/>
                    </a:lnTo>
                  </a:path>
                </a:pathLst>
              </a:custGeom>
              <a:noFill/>
              <a:ln w="22225">
                <a:solidFill>
                  <a:srgbClr val="FF0000"/>
                </a:solidFill>
                <a:round/>
                <a:headEnd/>
                <a:tailEnd/>
              </a:ln>
            </p:spPr>
            <p:txBody>
              <a:bodyPr/>
              <a:lstStyle/>
              <a:p>
                <a:endParaRPr lang="de-DE"/>
              </a:p>
            </p:txBody>
          </p:sp>
          <p:sp>
            <p:nvSpPr>
              <p:cNvPr id="352" name="Freeform 232"/>
              <p:cNvSpPr>
                <a:spLocks/>
              </p:cNvSpPr>
              <p:nvPr/>
            </p:nvSpPr>
            <p:spPr bwMode="auto">
              <a:xfrm>
                <a:off x="1480" y="1821"/>
                <a:ext cx="360" cy="302"/>
              </a:xfrm>
              <a:custGeom>
                <a:avLst/>
                <a:gdLst>
                  <a:gd name="T0" fmla="*/ 0 w 360"/>
                  <a:gd name="T1" fmla="*/ 0 h 302"/>
                  <a:gd name="T2" fmla="*/ 34 w 360"/>
                  <a:gd name="T3" fmla="*/ 33 h 302"/>
                  <a:gd name="T4" fmla="*/ 77 w 360"/>
                  <a:gd name="T5" fmla="*/ 67 h 302"/>
                  <a:gd name="T6" fmla="*/ 120 w 360"/>
                  <a:gd name="T7" fmla="*/ 105 h 302"/>
                  <a:gd name="T8" fmla="*/ 168 w 360"/>
                  <a:gd name="T9" fmla="*/ 148 h 302"/>
                  <a:gd name="T10" fmla="*/ 264 w 360"/>
                  <a:gd name="T11" fmla="*/ 230 h 302"/>
                  <a:gd name="T12" fmla="*/ 312 w 360"/>
                  <a:gd name="T13" fmla="*/ 268 h 302"/>
                  <a:gd name="T14" fmla="*/ 360 w 360"/>
                  <a:gd name="T15" fmla="*/ 302 h 302"/>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302"/>
                  <a:gd name="T26" fmla="*/ 360 w 360"/>
                  <a:gd name="T27" fmla="*/ 302 h 3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302">
                    <a:moveTo>
                      <a:pt x="0" y="0"/>
                    </a:moveTo>
                    <a:lnTo>
                      <a:pt x="34" y="33"/>
                    </a:lnTo>
                    <a:lnTo>
                      <a:pt x="77" y="67"/>
                    </a:lnTo>
                    <a:lnTo>
                      <a:pt x="120" y="105"/>
                    </a:lnTo>
                    <a:lnTo>
                      <a:pt x="168" y="148"/>
                    </a:lnTo>
                    <a:lnTo>
                      <a:pt x="264" y="230"/>
                    </a:lnTo>
                    <a:lnTo>
                      <a:pt x="312" y="268"/>
                    </a:lnTo>
                    <a:lnTo>
                      <a:pt x="360" y="302"/>
                    </a:lnTo>
                  </a:path>
                </a:pathLst>
              </a:custGeom>
              <a:noFill/>
              <a:ln w="22225">
                <a:solidFill>
                  <a:srgbClr val="FF0000"/>
                </a:solidFill>
                <a:round/>
                <a:headEnd/>
                <a:tailEnd/>
              </a:ln>
            </p:spPr>
            <p:txBody>
              <a:bodyPr/>
              <a:lstStyle/>
              <a:p>
                <a:endParaRPr lang="de-DE"/>
              </a:p>
            </p:txBody>
          </p:sp>
          <p:sp>
            <p:nvSpPr>
              <p:cNvPr id="353" name="Freeform 233"/>
              <p:cNvSpPr>
                <a:spLocks/>
              </p:cNvSpPr>
              <p:nvPr/>
            </p:nvSpPr>
            <p:spPr bwMode="auto">
              <a:xfrm>
                <a:off x="1840" y="2123"/>
                <a:ext cx="355" cy="225"/>
              </a:xfrm>
              <a:custGeom>
                <a:avLst/>
                <a:gdLst>
                  <a:gd name="T0" fmla="*/ 0 w 355"/>
                  <a:gd name="T1" fmla="*/ 0 h 225"/>
                  <a:gd name="T2" fmla="*/ 91 w 355"/>
                  <a:gd name="T3" fmla="*/ 62 h 225"/>
                  <a:gd name="T4" fmla="*/ 177 w 355"/>
                  <a:gd name="T5" fmla="*/ 120 h 225"/>
                  <a:gd name="T6" fmla="*/ 269 w 355"/>
                  <a:gd name="T7" fmla="*/ 173 h 225"/>
                  <a:gd name="T8" fmla="*/ 355 w 355"/>
                  <a:gd name="T9" fmla="*/ 225 h 225"/>
                  <a:gd name="T10" fmla="*/ 0 60000 65536"/>
                  <a:gd name="T11" fmla="*/ 0 60000 65536"/>
                  <a:gd name="T12" fmla="*/ 0 60000 65536"/>
                  <a:gd name="T13" fmla="*/ 0 60000 65536"/>
                  <a:gd name="T14" fmla="*/ 0 60000 65536"/>
                  <a:gd name="T15" fmla="*/ 0 w 355"/>
                  <a:gd name="T16" fmla="*/ 0 h 225"/>
                  <a:gd name="T17" fmla="*/ 355 w 355"/>
                  <a:gd name="T18" fmla="*/ 225 h 225"/>
                </a:gdLst>
                <a:ahLst/>
                <a:cxnLst>
                  <a:cxn ang="T10">
                    <a:pos x="T0" y="T1"/>
                  </a:cxn>
                  <a:cxn ang="T11">
                    <a:pos x="T2" y="T3"/>
                  </a:cxn>
                  <a:cxn ang="T12">
                    <a:pos x="T4" y="T5"/>
                  </a:cxn>
                  <a:cxn ang="T13">
                    <a:pos x="T6" y="T7"/>
                  </a:cxn>
                  <a:cxn ang="T14">
                    <a:pos x="T8" y="T9"/>
                  </a:cxn>
                </a:cxnLst>
                <a:rect l="T15" t="T16" r="T17" b="T18"/>
                <a:pathLst>
                  <a:path w="355" h="225">
                    <a:moveTo>
                      <a:pt x="0" y="0"/>
                    </a:moveTo>
                    <a:lnTo>
                      <a:pt x="91" y="62"/>
                    </a:lnTo>
                    <a:lnTo>
                      <a:pt x="177" y="120"/>
                    </a:lnTo>
                    <a:lnTo>
                      <a:pt x="269" y="173"/>
                    </a:lnTo>
                    <a:lnTo>
                      <a:pt x="355" y="225"/>
                    </a:lnTo>
                  </a:path>
                </a:pathLst>
              </a:custGeom>
              <a:noFill/>
              <a:ln w="22225">
                <a:solidFill>
                  <a:srgbClr val="FF0000"/>
                </a:solidFill>
                <a:round/>
                <a:headEnd/>
                <a:tailEnd/>
              </a:ln>
            </p:spPr>
            <p:txBody>
              <a:bodyPr/>
              <a:lstStyle/>
              <a:p>
                <a:endParaRPr lang="de-DE"/>
              </a:p>
            </p:txBody>
          </p:sp>
          <p:sp>
            <p:nvSpPr>
              <p:cNvPr id="354" name="Freeform 234"/>
              <p:cNvSpPr>
                <a:spLocks/>
              </p:cNvSpPr>
              <p:nvPr/>
            </p:nvSpPr>
            <p:spPr bwMode="auto">
              <a:xfrm>
                <a:off x="2195" y="2348"/>
                <a:ext cx="355" cy="183"/>
              </a:xfrm>
              <a:custGeom>
                <a:avLst/>
                <a:gdLst>
                  <a:gd name="T0" fmla="*/ 0 w 355"/>
                  <a:gd name="T1" fmla="*/ 0 h 183"/>
                  <a:gd name="T2" fmla="*/ 86 w 355"/>
                  <a:gd name="T3" fmla="*/ 48 h 183"/>
                  <a:gd name="T4" fmla="*/ 177 w 355"/>
                  <a:gd name="T5" fmla="*/ 96 h 183"/>
                  <a:gd name="T6" fmla="*/ 355 w 355"/>
                  <a:gd name="T7" fmla="*/ 183 h 183"/>
                  <a:gd name="T8" fmla="*/ 0 60000 65536"/>
                  <a:gd name="T9" fmla="*/ 0 60000 65536"/>
                  <a:gd name="T10" fmla="*/ 0 60000 65536"/>
                  <a:gd name="T11" fmla="*/ 0 60000 65536"/>
                  <a:gd name="T12" fmla="*/ 0 w 355"/>
                  <a:gd name="T13" fmla="*/ 0 h 183"/>
                  <a:gd name="T14" fmla="*/ 355 w 355"/>
                  <a:gd name="T15" fmla="*/ 183 h 183"/>
                </a:gdLst>
                <a:ahLst/>
                <a:cxnLst>
                  <a:cxn ang="T8">
                    <a:pos x="T0" y="T1"/>
                  </a:cxn>
                  <a:cxn ang="T9">
                    <a:pos x="T2" y="T3"/>
                  </a:cxn>
                  <a:cxn ang="T10">
                    <a:pos x="T4" y="T5"/>
                  </a:cxn>
                  <a:cxn ang="T11">
                    <a:pos x="T6" y="T7"/>
                  </a:cxn>
                </a:cxnLst>
                <a:rect l="T12" t="T13" r="T14" b="T15"/>
                <a:pathLst>
                  <a:path w="355" h="183">
                    <a:moveTo>
                      <a:pt x="0" y="0"/>
                    </a:moveTo>
                    <a:lnTo>
                      <a:pt x="86" y="48"/>
                    </a:lnTo>
                    <a:lnTo>
                      <a:pt x="177" y="96"/>
                    </a:lnTo>
                    <a:lnTo>
                      <a:pt x="355" y="183"/>
                    </a:lnTo>
                  </a:path>
                </a:pathLst>
              </a:custGeom>
              <a:noFill/>
              <a:ln w="22225">
                <a:solidFill>
                  <a:srgbClr val="FF0000"/>
                </a:solidFill>
                <a:round/>
                <a:headEnd/>
                <a:tailEnd/>
              </a:ln>
            </p:spPr>
            <p:txBody>
              <a:bodyPr/>
              <a:lstStyle/>
              <a:p>
                <a:endParaRPr lang="de-DE"/>
              </a:p>
            </p:txBody>
          </p:sp>
          <p:sp>
            <p:nvSpPr>
              <p:cNvPr id="355" name="Freeform 235"/>
              <p:cNvSpPr>
                <a:spLocks/>
              </p:cNvSpPr>
              <p:nvPr/>
            </p:nvSpPr>
            <p:spPr bwMode="auto">
              <a:xfrm>
                <a:off x="2550" y="2531"/>
                <a:ext cx="360" cy="158"/>
              </a:xfrm>
              <a:custGeom>
                <a:avLst/>
                <a:gdLst>
                  <a:gd name="T0" fmla="*/ 0 w 360"/>
                  <a:gd name="T1" fmla="*/ 0 h 158"/>
                  <a:gd name="T2" fmla="*/ 177 w 360"/>
                  <a:gd name="T3" fmla="*/ 81 h 158"/>
                  <a:gd name="T4" fmla="*/ 360 w 360"/>
                  <a:gd name="T5" fmla="*/ 158 h 158"/>
                  <a:gd name="T6" fmla="*/ 0 60000 65536"/>
                  <a:gd name="T7" fmla="*/ 0 60000 65536"/>
                  <a:gd name="T8" fmla="*/ 0 60000 65536"/>
                  <a:gd name="T9" fmla="*/ 0 w 360"/>
                  <a:gd name="T10" fmla="*/ 0 h 158"/>
                  <a:gd name="T11" fmla="*/ 360 w 360"/>
                  <a:gd name="T12" fmla="*/ 158 h 158"/>
                </a:gdLst>
                <a:ahLst/>
                <a:cxnLst>
                  <a:cxn ang="T6">
                    <a:pos x="T0" y="T1"/>
                  </a:cxn>
                  <a:cxn ang="T7">
                    <a:pos x="T2" y="T3"/>
                  </a:cxn>
                  <a:cxn ang="T8">
                    <a:pos x="T4" y="T5"/>
                  </a:cxn>
                </a:cxnLst>
                <a:rect l="T9" t="T10" r="T11" b="T12"/>
                <a:pathLst>
                  <a:path w="360" h="158">
                    <a:moveTo>
                      <a:pt x="0" y="0"/>
                    </a:moveTo>
                    <a:lnTo>
                      <a:pt x="177" y="81"/>
                    </a:lnTo>
                    <a:lnTo>
                      <a:pt x="360" y="158"/>
                    </a:lnTo>
                  </a:path>
                </a:pathLst>
              </a:custGeom>
              <a:noFill/>
              <a:ln w="22225">
                <a:solidFill>
                  <a:srgbClr val="FF0000"/>
                </a:solidFill>
                <a:round/>
                <a:headEnd/>
                <a:tailEnd/>
              </a:ln>
            </p:spPr>
            <p:txBody>
              <a:bodyPr/>
              <a:lstStyle/>
              <a:p>
                <a:endParaRPr lang="de-DE"/>
              </a:p>
            </p:txBody>
          </p:sp>
          <p:sp>
            <p:nvSpPr>
              <p:cNvPr id="356" name="Freeform 236"/>
              <p:cNvSpPr>
                <a:spLocks/>
              </p:cNvSpPr>
              <p:nvPr/>
            </p:nvSpPr>
            <p:spPr bwMode="auto">
              <a:xfrm>
                <a:off x="2910" y="2689"/>
                <a:ext cx="355" cy="144"/>
              </a:xfrm>
              <a:custGeom>
                <a:avLst/>
                <a:gdLst>
                  <a:gd name="T0" fmla="*/ 0 w 355"/>
                  <a:gd name="T1" fmla="*/ 0 h 144"/>
                  <a:gd name="T2" fmla="*/ 177 w 355"/>
                  <a:gd name="T3" fmla="*/ 72 h 144"/>
                  <a:gd name="T4" fmla="*/ 355 w 355"/>
                  <a:gd name="T5" fmla="*/ 144 h 144"/>
                  <a:gd name="T6" fmla="*/ 0 60000 65536"/>
                  <a:gd name="T7" fmla="*/ 0 60000 65536"/>
                  <a:gd name="T8" fmla="*/ 0 60000 65536"/>
                  <a:gd name="T9" fmla="*/ 0 w 355"/>
                  <a:gd name="T10" fmla="*/ 0 h 144"/>
                  <a:gd name="T11" fmla="*/ 355 w 355"/>
                  <a:gd name="T12" fmla="*/ 144 h 144"/>
                </a:gdLst>
                <a:ahLst/>
                <a:cxnLst>
                  <a:cxn ang="T6">
                    <a:pos x="T0" y="T1"/>
                  </a:cxn>
                  <a:cxn ang="T7">
                    <a:pos x="T2" y="T3"/>
                  </a:cxn>
                  <a:cxn ang="T8">
                    <a:pos x="T4" y="T5"/>
                  </a:cxn>
                </a:cxnLst>
                <a:rect l="T9" t="T10" r="T11" b="T12"/>
                <a:pathLst>
                  <a:path w="355" h="144">
                    <a:moveTo>
                      <a:pt x="0" y="0"/>
                    </a:moveTo>
                    <a:lnTo>
                      <a:pt x="177" y="72"/>
                    </a:lnTo>
                    <a:lnTo>
                      <a:pt x="355" y="144"/>
                    </a:lnTo>
                  </a:path>
                </a:pathLst>
              </a:custGeom>
              <a:noFill/>
              <a:ln w="22225">
                <a:solidFill>
                  <a:srgbClr val="FF0000"/>
                </a:solidFill>
                <a:round/>
                <a:headEnd/>
                <a:tailEnd/>
              </a:ln>
            </p:spPr>
            <p:txBody>
              <a:bodyPr/>
              <a:lstStyle/>
              <a:p>
                <a:endParaRPr lang="de-DE"/>
              </a:p>
            </p:txBody>
          </p:sp>
          <p:sp>
            <p:nvSpPr>
              <p:cNvPr id="357" name="Freeform 237"/>
              <p:cNvSpPr>
                <a:spLocks/>
              </p:cNvSpPr>
              <p:nvPr/>
            </p:nvSpPr>
            <p:spPr bwMode="auto">
              <a:xfrm>
                <a:off x="3265" y="2833"/>
                <a:ext cx="355" cy="124"/>
              </a:xfrm>
              <a:custGeom>
                <a:avLst/>
                <a:gdLst>
                  <a:gd name="T0" fmla="*/ 0 w 355"/>
                  <a:gd name="T1" fmla="*/ 0 h 124"/>
                  <a:gd name="T2" fmla="*/ 177 w 355"/>
                  <a:gd name="T3" fmla="*/ 62 h 124"/>
                  <a:gd name="T4" fmla="*/ 355 w 355"/>
                  <a:gd name="T5" fmla="*/ 124 h 124"/>
                  <a:gd name="T6" fmla="*/ 0 60000 65536"/>
                  <a:gd name="T7" fmla="*/ 0 60000 65536"/>
                  <a:gd name="T8" fmla="*/ 0 60000 65536"/>
                  <a:gd name="T9" fmla="*/ 0 w 355"/>
                  <a:gd name="T10" fmla="*/ 0 h 124"/>
                  <a:gd name="T11" fmla="*/ 355 w 355"/>
                  <a:gd name="T12" fmla="*/ 124 h 124"/>
                </a:gdLst>
                <a:ahLst/>
                <a:cxnLst>
                  <a:cxn ang="T6">
                    <a:pos x="T0" y="T1"/>
                  </a:cxn>
                  <a:cxn ang="T7">
                    <a:pos x="T2" y="T3"/>
                  </a:cxn>
                  <a:cxn ang="T8">
                    <a:pos x="T4" y="T5"/>
                  </a:cxn>
                </a:cxnLst>
                <a:rect l="T9" t="T10" r="T11" b="T12"/>
                <a:pathLst>
                  <a:path w="355" h="124">
                    <a:moveTo>
                      <a:pt x="0" y="0"/>
                    </a:moveTo>
                    <a:lnTo>
                      <a:pt x="177" y="62"/>
                    </a:lnTo>
                    <a:lnTo>
                      <a:pt x="355" y="124"/>
                    </a:lnTo>
                  </a:path>
                </a:pathLst>
              </a:custGeom>
              <a:noFill/>
              <a:ln w="22225">
                <a:solidFill>
                  <a:srgbClr val="FF0000"/>
                </a:solidFill>
                <a:round/>
                <a:headEnd/>
                <a:tailEnd/>
              </a:ln>
            </p:spPr>
            <p:txBody>
              <a:bodyPr/>
              <a:lstStyle/>
              <a:p>
                <a:endParaRPr lang="de-DE"/>
              </a:p>
            </p:txBody>
          </p:sp>
          <p:sp>
            <p:nvSpPr>
              <p:cNvPr id="358" name="Freeform 238"/>
              <p:cNvSpPr>
                <a:spLocks/>
              </p:cNvSpPr>
              <p:nvPr/>
            </p:nvSpPr>
            <p:spPr bwMode="auto">
              <a:xfrm>
                <a:off x="3620" y="2957"/>
                <a:ext cx="355" cy="111"/>
              </a:xfrm>
              <a:custGeom>
                <a:avLst/>
                <a:gdLst>
                  <a:gd name="T0" fmla="*/ 0 w 355"/>
                  <a:gd name="T1" fmla="*/ 0 h 111"/>
                  <a:gd name="T2" fmla="*/ 177 w 355"/>
                  <a:gd name="T3" fmla="*/ 58 h 111"/>
                  <a:gd name="T4" fmla="*/ 355 w 355"/>
                  <a:gd name="T5" fmla="*/ 111 h 111"/>
                  <a:gd name="T6" fmla="*/ 0 60000 65536"/>
                  <a:gd name="T7" fmla="*/ 0 60000 65536"/>
                  <a:gd name="T8" fmla="*/ 0 60000 65536"/>
                  <a:gd name="T9" fmla="*/ 0 w 355"/>
                  <a:gd name="T10" fmla="*/ 0 h 111"/>
                  <a:gd name="T11" fmla="*/ 355 w 355"/>
                  <a:gd name="T12" fmla="*/ 111 h 111"/>
                </a:gdLst>
                <a:ahLst/>
                <a:cxnLst>
                  <a:cxn ang="T6">
                    <a:pos x="T0" y="T1"/>
                  </a:cxn>
                  <a:cxn ang="T7">
                    <a:pos x="T2" y="T3"/>
                  </a:cxn>
                  <a:cxn ang="T8">
                    <a:pos x="T4" y="T5"/>
                  </a:cxn>
                </a:cxnLst>
                <a:rect l="T9" t="T10" r="T11" b="T12"/>
                <a:pathLst>
                  <a:path w="355" h="111">
                    <a:moveTo>
                      <a:pt x="0" y="0"/>
                    </a:moveTo>
                    <a:lnTo>
                      <a:pt x="177" y="58"/>
                    </a:lnTo>
                    <a:lnTo>
                      <a:pt x="355" y="111"/>
                    </a:lnTo>
                  </a:path>
                </a:pathLst>
              </a:custGeom>
              <a:noFill/>
              <a:ln w="22225">
                <a:solidFill>
                  <a:srgbClr val="FF0000"/>
                </a:solidFill>
                <a:round/>
                <a:headEnd/>
                <a:tailEnd/>
              </a:ln>
            </p:spPr>
            <p:txBody>
              <a:bodyPr/>
              <a:lstStyle/>
              <a:p>
                <a:endParaRPr lang="de-DE"/>
              </a:p>
            </p:txBody>
          </p:sp>
          <p:sp>
            <p:nvSpPr>
              <p:cNvPr id="359" name="Freeform 239"/>
              <p:cNvSpPr>
                <a:spLocks/>
              </p:cNvSpPr>
              <p:nvPr/>
            </p:nvSpPr>
            <p:spPr bwMode="auto">
              <a:xfrm>
                <a:off x="3975" y="3068"/>
                <a:ext cx="360" cy="110"/>
              </a:xfrm>
              <a:custGeom>
                <a:avLst/>
                <a:gdLst>
                  <a:gd name="T0" fmla="*/ 0 w 360"/>
                  <a:gd name="T1" fmla="*/ 0 h 110"/>
                  <a:gd name="T2" fmla="*/ 91 w 360"/>
                  <a:gd name="T3" fmla="*/ 29 h 110"/>
                  <a:gd name="T4" fmla="*/ 182 w 360"/>
                  <a:gd name="T5" fmla="*/ 57 h 110"/>
                  <a:gd name="T6" fmla="*/ 273 w 360"/>
                  <a:gd name="T7" fmla="*/ 86 h 110"/>
                  <a:gd name="T8" fmla="*/ 360 w 360"/>
                  <a:gd name="T9" fmla="*/ 110 h 110"/>
                  <a:gd name="T10" fmla="*/ 0 60000 65536"/>
                  <a:gd name="T11" fmla="*/ 0 60000 65536"/>
                  <a:gd name="T12" fmla="*/ 0 60000 65536"/>
                  <a:gd name="T13" fmla="*/ 0 60000 65536"/>
                  <a:gd name="T14" fmla="*/ 0 60000 65536"/>
                  <a:gd name="T15" fmla="*/ 0 w 360"/>
                  <a:gd name="T16" fmla="*/ 0 h 110"/>
                  <a:gd name="T17" fmla="*/ 360 w 360"/>
                  <a:gd name="T18" fmla="*/ 110 h 110"/>
                </a:gdLst>
                <a:ahLst/>
                <a:cxnLst>
                  <a:cxn ang="T10">
                    <a:pos x="T0" y="T1"/>
                  </a:cxn>
                  <a:cxn ang="T11">
                    <a:pos x="T2" y="T3"/>
                  </a:cxn>
                  <a:cxn ang="T12">
                    <a:pos x="T4" y="T5"/>
                  </a:cxn>
                  <a:cxn ang="T13">
                    <a:pos x="T6" y="T7"/>
                  </a:cxn>
                  <a:cxn ang="T14">
                    <a:pos x="T8" y="T9"/>
                  </a:cxn>
                </a:cxnLst>
                <a:rect l="T15" t="T16" r="T17" b="T18"/>
                <a:pathLst>
                  <a:path w="360" h="110">
                    <a:moveTo>
                      <a:pt x="0" y="0"/>
                    </a:moveTo>
                    <a:lnTo>
                      <a:pt x="91" y="29"/>
                    </a:lnTo>
                    <a:lnTo>
                      <a:pt x="182" y="57"/>
                    </a:lnTo>
                    <a:lnTo>
                      <a:pt x="273" y="86"/>
                    </a:lnTo>
                    <a:lnTo>
                      <a:pt x="360" y="110"/>
                    </a:lnTo>
                  </a:path>
                </a:pathLst>
              </a:custGeom>
              <a:noFill/>
              <a:ln w="22225">
                <a:solidFill>
                  <a:srgbClr val="FF0000"/>
                </a:solidFill>
                <a:round/>
                <a:headEnd/>
                <a:tailEnd/>
              </a:ln>
            </p:spPr>
            <p:txBody>
              <a:bodyPr/>
              <a:lstStyle/>
              <a:p>
                <a:endParaRPr lang="de-DE"/>
              </a:p>
            </p:txBody>
          </p:sp>
          <p:sp>
            <p:nvSpPr>
              <p:cNvPr id="360" name="Freeform 240"/>
              <p:cNvSpPr>
                <a:spLocks/>
              </p:cNvSpPr>
              <p:nvPr/>
            </p:nvSpPr>
            <p:spPr bwMode="auto">
              <a:xfrm>
                <a:off x="4335" y="3178"/>
                <a:ext cx="283" cy="82"/>
              </a:xfrm>
              <a:custGeom>
                <a:avLst/>
                <a:gdLst>
                  <a:gd name="T0" fmla="*/ 0 w 283"/>
                  <a:gd name="T1" fmla="*/ 0 h 82"/>
                  <a:gd name="T2" fmla="*/ 76 w 283"/>
                  <a:gd name="T3" fmla="*/ 24 h 82"/>
                  <a:gd name="T4" fmla="*/ 144 w 283"/>
                  <a:gd name="T5" fmla="*/ 43 h 82"/>
                  <a:gd name="T6" fmla="*/ 216 w 283"/>
                  <a:gd name="T7" fmla="*/ 62 h 82"/>
                  <a:gd name="T8" fmla="*/ 283 w 283"/>
                  <a:gd name="T9" fmla="*/ 82 h 82"/>
                  <a:gd name="T10" fmla="*/ 0 60000 65536"/>
                  <a:gd name="T11" fmla="*/ 0 60000 65536"/>
                  <a:gd name="T12" fmla="*/ 0 60000 65536"/>
                  <a:gd name="T13" fmla="*/ 0 60000 65536"/>
                  <a:gd name="T14" fmla="*/ 0 60000 65536"/>
                  <a:gd name="T15" fmla="*/ 0 w 283"/>
                  <a:gd name="T16" fmla="*/ 0 h 82"/>
                  <a:gd name="T17" fmla="*/ 283 w 283"/>
                  <a:gd name="T18" fmla="*/ 82 h 82"/>
                </a:gdLst>
                <a:ahLst/>
                <a:cxnLst>
                  <a:cxn ang="T10">
                    <a:pos x="T0" y="T1"/>
                  </a:cxn>
                  <a:cxn ang="T11">
                    <a:pos x="T2" y="T3"/>
                  </a:cxn>
                  <a:cxn ang="T12">
                    <a:pos x="T4" y="T5"/>
                  </a:cxn>
                  <a:cxn ang="T13">
                    <a:pos x="T6" y="T7"/>
                  </a:cxn>
                  <a:cxn ang="T14">
                    <a:pos x="T8" y="T9"/>
                  </a:cxn>
                </a:cxnLst>
                <a:rect l="T15" t="T16" r="T17" b="T18"/>
                <a:pathLst>
                  <a:path w="283" h="82">
                    <a:moveTo>
                      <a:pt x="0" y="0"/>
                    </a:moveTo>
                    <a:lnTo>
                      <a:pt x="76" y="24"/>
                    </a:lnTo>
                    <a:lnTo>
                      <a:pt x="144" y="43"/>
                    </a:lnTo>
                    <a:lnTo>
                      <a:pt x="216" y="62"/>
                    </a:lnTo>
                    <a:lnTo>
                      <a:pt x="283" y="82"/>
                    </a:lnTo>
                  </a:path>
                </a:pathLst>
              </a:custGeom>
              <a:noFill/>
              <a:ln w="22225">
                <a:solidFill>
                  <a:srgbClr val="FF0000"/>
                </a:solidFill>
                <a:round/>
                <a:headEnd/>
                <a:tailEnd/>
              </a:ln>
            </p:spPr>
            <p:txBody>
              <a:bodyPr/>
              <a:lstStyle/>
              <a:p>
                <a:endParaRPr lang="de-DE"/>
              </a:p>
            </p:txBody>
          </p:sp>
        </p:grpSp>
        <p:sp>
          <p:nvSpPr>
            <p:cNvPr id="6" name="Rectangle 103"/>
            <p:cNvSpPr>
              <a:spLocks noChangeArrowheads="1"/>
            </p:cNvSpPr>
            <p:nvPr/>
          </p:nvSpPr>
          <p:spPr bwMode="auto">
            <a:xfrm>
              <a:off x="1258888" y="1933575"/>
              <a:ext cx="7278687" cy="423863"/>
            </a:xfrm>
            <a:prstGeom prst="rect">
              <a:avLst/>
            </a:prstGeom>
            <a:noFill/>
            <a:ln w="6350">
              <a:noFill/>
              <a:miter lim="800000"/>
              <a:headEnd/>
              <a:tailEnd/>
            </a:ln>
          </p:spPr>
          <p:txBody>
            <a:bodyPr wrap="none" anchor="ctr"/>
            <a:lstStyle/>
            <a:p>
              <a:pPr algn="ctr"/>
              <a:endParaRPr lang="en-US"/>
            </a:p>
          </p:txBody>
        </p:sp>
        <p:sp>
          <p:nvSpPr>
            <p:cNvPr id="7" name="Freeform 241"/>
            <p:cNvSpPr>
              <a:spLocks/>
            </p:cNvSpPr>
            <p:nvPr/>
          </p:nvSpPr>
          <p:spPr bwMode="auto">
            <a:xfrm>
              <a:off x="2328863" y="2168525"/>
              <a:ext cx="46037" cy="106363"/>
            </a:xfrm>
            <a:custGeom>
              <a:avLst/>
              <a:gdLst>
                <a:gd name="T0" fmla="*/ 0 w 29"/>
                <a:gd name="T1" fmla="*/ 0 h 67"/>
                <a:gd name="T2" fmla="*/ 2147483647 w 29"/>
                <a:gd name="T3" fmla="*/ 2147483647 h 67"/>
                <a:gd name="T4" fmla="*/ 2147483647 w 29"/>
                <a:gd name="T5" fmla="*/ 2147483647 h 67"/>
                <a:gd name="T6" fmla="*/ 2147483647 w 29"/>
                <a:gd name="T7" fmla="*/ 2147483647 h 67"/>
                <a:gd name="T8" fmla="*/ 0 w 29"/>
                <a:gd name="T9" fmla="*/ 0 h 67"/>
                <a:gd name="T10" fmla="*/ 0 60000 65536"/>
                <a:gd name="T11" fmla="*/ 0 60000 65536"/>
                <a:gd name="T12" fmla="*/ 0 60000 65536"/>
                <a:gd name="T13" fmla="*/ 0 60000 65536"/>
                <a:gd name="T14" fmla="*/ 0 60000 65536"/>
                <a:gd name="T15" fmla="*/ 0 w 29"/>
                <a:gd name="T16" fmla="*/ 0 h 67"/>
                <a:gd name="T17" fmla="*/ 29 w 29"/>
                <a:gd name="T18" fmla="*/ 67 h 67"/>
              </a:gdLst>
              <a:ahLst/>
              <a:cxnLst>
                <a:cxn ang="T10">
                  <a:pos x="T0" y="T1"/>
                </a:cxn>
                <a:cxn ang="T11">
                  <a:pos x="T2" y="T3"/>
                </a:cxn>
                <a:cxn ang="T12">
                  <a:pos x="T4" y="T5"/>
                </a:cxn>
                <a:cxn ang="T13">
                  <a:pos x="T6" y="T7"/>
                </a:cxn>
                <a:cxn ang="T14">
                  <a:pos x="T8" y="T9"/>
                </a:cxn>
              </a:cxnLst>
              <a:rect l="T15" t="T16" r="T17" b="T18"/>
              <a:pathLst>
                <a:path w="29" h="67">
                  <a:moveTo>
                    <a:pt x="0" y="0"/>
                  </a:moveTo>
                  <a:lnTo>
                    <a:pt x="19" y="62"/>
                  </a:lnTo>
                  <a:lnTo>
                    <a:pt x="29" y="67"/>
                  </a:lnTo>
                  <a:lnTo>
                    <a:pt x="10" y="5"/>
                  </a:lnTo>
                  <a:lnTo>
                    <a:pt x="0" y="0"/>
                  </a:lnTo>
                  <a:close/>
                </a:path>
              </a:pathLst>
            </a:custGeom>
            <a:solidFill>
              <a:srgbClr val="000080"/>
            </a:solidFill>
            <a:ln w="9525">
              <a:noFill/>
              <a:round/>
              <a:headEnd/>
              <a:tailEnd/>
            </a:ln>
          </p:spPr>
          <p:txBody>
            <a:bodyPr/>
            <a:lstStyle/>
            <a:p>
              <a:endParaRPr lang="de-DE"/>
            </a:p>
          </p:txBody>
        </p:sp>
        <p:sp>
          <p:nvSpPr>
            <p:cNvPr id="8" name="Freeform 242"/>
            <p:cNvSpPr>
              <a:spLocks/>
            </p:cNvSpPr>
            <p:nvPr/>
          </p:nvSpPr>
          <p:spPr bwMode="auto">
            <a:xfrm>
              <a:off x="2374900" y="2320925"/>
              <a:ext cx="22225" cy="38100"/>
            </a:xfrm>
            <a:custGeom>
              <a:avLst/>
              <a:gdLst>
                <a:gd name="T0" fmla="*/ 0 w 14"/>
                <a:gd name="T1" fmla="*/ 0 h 24"/>
                <a:gd name="T2" fmla="*/ 2147483647 w 14"/>
                <a:gd name="T3" fmla="*/ 2147483647 h 24"/>
                <a:gd name="T4" fmla="*/ 2147483647 w 14"/>
                <a:gd name="T5" fmla="*/ 2147483647 h 24"/>
                <a:gd name="T6" fmla="*/ 2147483647 w 14"/>
                <a:gd name="T7" fmla="*/ 2147483647 h 24"/>
                <a:gd name="T8" fmla="*/ 0 w 14"/>
                <a:gd name="T9" fmla="*/ 0 h 24"/>
                <a:gd name="T10" fmla="*/ 0 60000 65536"/>
                <a:gd name="T11" fmla="*/ 0 60000 65536"/>
                <a:gd name="T12" fmla="*/ 0 60000 65536"/>
                <a:gd name="T13" fmla="*/ 0 60000 65536"/>
                <a:gd name="T14" fmla="*/ 0 60000 65536"/>
                <a:gd name="T15" fmla="*/ 0 w 14"/>
                <a:gd name="T16" fmla="*/ 0 h 24"/>
                <a:gd name="T17" fmla="*/ 14 w 14"/>
                <a:gd name="T18" fmla="*/ 24 h 24"/>
              </a:gdLst>
              <a:ahLst/>
              <a:cxnLst>
                <a:cxn ang="T10">
                  <a:pos x="T0" y="T1"/>
                </a:cxn>
                <a:cxn ang="T11">
                  <a:pos x="T2" y="T3"/>
                </a:cxn>
                <a:cxn ang="T12">
                  <a:pos x="T4" y="T5"/>
                </a:cxn>
                <a:cxn ang="T13">
                  <a:pos x="T6" y="T7"/>
                </a:cxn>
                <a:cxn ang="T14">
                  <a:pos x="T8" y="T9"/>
                </a:cxn>
              </a:cxnLst>
              <a:rect l="T15" t="T16" r="T17" b="T18"/>
              <a:pathLst>
                <a:path w="14" h="24">
                  <a:moveTo>
                    <a:pt x="0" y="0"/>
                  </a:moveTo>
                  <a:lnTo>
                    <a:pt x="5" y="19"/>
                  </a:lnTo>
                  <a:lnTo>
                    <a:pt x="14" y="24"/>
                  </a:lnTo>
                  <a:lnTo>
                    <a:pt x="10" y="5"/>
                  </a:lnTo>
                  <a:lnTo>
                    <a:pt x="0" y="0"/>
                  </a:lnTo>
                  <a:close/>
                </a:path>
              </a:pathLst>
            </a:custGeom>
            <a:solidFill>
              <a:srgbClr val="000080"/>
            </a:solidFill>
            <a:ln w="9525">
              <a:noFill/>
              <a:round/>
              <a:headEnd/>
              <a:tailEnd/>
            </a:ln>
          </p:spPr>
          <p:txBody>
            <a:bodyPr/>
            <a:lstStyle/>
            <a:p>
              <a:endParaRPr lang="de-DE"/>
            </a:p>
          </p:txBody>
        </p:sp>
        <p:sp>
          <p:nvSpPr>
            <p:cNvPr id="9" name="Freeform 243"/>
            <p:cNvSpPr>
              <a:spLocks/>
            </p:cNvSpPr>
            <p:nvPr/>
          </p:nvSpPr>
          <p:spPr bwMode="auto">
            <a:xfrm>
              <a:off x="2382838" y="2336800"/>
              <a:ext cx="38100" cy="82550"/>
            </a:xfrm>
            <a:custGeom>
              <a:avLst/>
              <a:gdLst>
                <a:gd name="T0" fmla="*/ 0 w 24"/>
                <a:gd name="T1" fmla="*/ 0 h 52"/>
                <a:gd name="T2" fmla="*/ 2147483647 w 24"/>
                <a:gd name="T3" fmla="*/ 2147483647 h 52"/>
                <a:gd name="T4" fmla="*/ 2147483647 w 24"/>
                <a:gd name="T5" fmla="*/ 2147483647 h 52"/>
                <a:gd name="T6" fmla="*/ 2147483647 w 24"/>
                <a:gd name="T7" fmla="*/ 2147483647 h 52"/>
                <a:gd name="T8" fmla="*/ 0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0"/>
                  </a:moveTo>
                  <a:lnTo>
                    <a:pt x="14" y="48"/>
                  </a:lnTo>
                  <a:lnTo>
                    <a:pt x="24" y="52"/>
                  </a:lnTo>
                  <a:lnTo>
                    <a:pt x="9" y="4"/>
                  </a:lnTo>
                  <a:lnTo>
                    <a:pt x="0" y="0"/>
                  </a:lnTo>
                  <a:close/>
                </a:path>
              </a:pathLst>
            </a:custGeom>
            <a:solidFill>
              <a:srgbClr val="000080"/>
            </a:solidFill>
            <a:ln w="9525">
              <a:noFill/>
              <a:round/>
              <a:headEnd/>
              <a:tailEnd/>
            </a:ln>
          </p:spPr>
          <p:txBody>
            <a:bodyPr/>
            <a:lstStyle/>
            <a:p>
              <a:endParaRPr lang="de-DE"/>
            </a:p>
          </p:txBody>
        </p:sp>
        <p:sp>
          <p:nvSpPr>
            <p:cNvPr id="10" name="Freeform 244"/>
            <p:cNvSpPr>
              <a:spLocks/>
            </p:cNvSpPr>
            <p:nvPr/>
          </p:nvSpPr>
          <p:spPr bwMode="auto">
            <a:xfrm>
              <a:off x="2428875" y="2457450"/>
              <a:ext cx="30163" cy="53975"/>
            </a:xfrm>
            <a:custGeom>
              <a:avLst/>
              <a:gdLst>
                <a:gd name="T0" fmla="*/ 0 w 19"/>
                <a:gd name="T1" fmla="*/ 0 h 34"/>
                <a:gd name="T2" fmla="*/ 2147483647 w 19"/>
                <a:gd name="T3" fmla="*/ 2147483647 h 34"/>
                <a:gd name="T4" fmla="*/ 2147483647 w 19"/>
                <a:gd name="T5" fmla="*/ 2147483647 h 34"/>
                <a:gd name="T6" fmla="*/ 2147483647 w 19"/>
                <a:gd name="T7" fmla="*/ 2147483647 h 34"/>
                <a:gd name="T8" fmla="*/ 0 w 19"/>
                <a:gd name="T9" fmla="*/ 0 h 34"/>
                <a:gd name="T10" fmla="*/ 0 60000 65536"/>
                <a:gd name="T11" fmla="*/ 0 60000 65536"/>
                <a:gd name="T12" fmla="*/ 0 60000 65536"/>
                <a:gd name="T13" fmla="*/ 0 60000 65536"/>
                <a:gd name="T14" fmla="*/ 0 60000 65536"/>
                <a:gd name="T15" fmla="*/ 0 w 19"/>
                <a:gd name="T16" fmla="*/ 0 h 34"/>
                <a:gd name="T17" fmla="*/ 19 w 19"/>
                <a:gd name="T18" fmla="*/ 34 h 34"/>
              </a:gdLst>
              <a:ahLst/>
              <a:cxnLst>
                <a:cxn ang="T10">
                  <a:pos x="T0" y="T1"/>
                </a:cxn>
                <a:cxn ang="T11">
                  <a:pos x="T2" y="T3"/>
                </a:cxn>
                <a:cxn ang="T12">
                  <a:pos x="T4" y="T5"/>
                </a:cxn>
                <a:cxn ang="T13">
                  <a:pos x="T6" y="T7"/>
                </a:cxn>
                <a:cxn ang="T14">
                  <a:pos x="T8" y="T9"/>
                </a:cxn>
              </a:cxnLst>
              <a:rect l="T15" t="T16" r="T17" b="T18"/>
              <a:pathLst>
                <a:path w="19" h="34">
                  <a:moveTo>
                    <a:pt x="0" y="0"/>
                  </a:moveTo>
                  <a:lnTo>
                    <a:pt x="9" y="29"/>
                  </a:lnTo>
                  <a:lnTo>
                    <a:pt x="19" y="34"/>
                  </a:lnTo>
                  <a:lnTo>
                    <a:pt x="9" y="5"/>
                  </a:lnTo>
                  <a:lnTo>
                    <a:pt x="0" y="0"/>
                  </a:lnTo>
                  <a:close/>
                </a:path>
              </a:pathLst>
            </a:custGeom>
            <a:solidFill>
              <a:srgbClr val="000080"/>
            </a:solidFill>
            <a:ln w="9525">
              <a:noFill/>
              <a:round/>
              <a:headEnd/>
              <a:tailEnd/>
            </a:ln>
          </p:spPr>
          <p:txBody>
            <a:bodyPr/>
            <a:lstStyle/>
            <a:p>
              <a:endParaRPr lang="de-DE"/>
            </a:p>
          </p:txBody>
        </p:sp>
        <p:sp>
          <p:nvSpPr>
            <p:cNvPr id="11" name="Freeform 245"/>
            <p:cNvSpPr>
              <a:spLocks/>
            </p:cNvSpPr>
            <p:nvPr/>
          </p:nvSpPr>
          <p:spPr bwMode="auto">
            <a:xfrm>
              <a:off x="2443163" y="2489200"/>
              <a:ext cx="38100" cy="74613"/>
            </a:xfrm>
            <a:custGeom>
              <a:avLst/>
              <a:gdLst>
                <a:gd name="T0" fmla="*/ 0 w 24"/>
                <a:gd name="T1" fmla="*/ 0 h 47"/>
                <a:gd name="T2" fmla="*/ 2147483647 w 24"/>
                <a:gd name="T3" fmla="*/ 2147483647 h 47"/>
                <a:gd name="T4" fmla="*/ 2147483647 w 24"/>
                <a:gd name="T5" fmla="*/ 2147483647 h 47"/>
                <a:gd name="T6" fmla="*/ 2147483647 w 24"/>
                <a:gd name="T7" fmla="*/ 2147483647 h 47"/>
                <a:gd name="T8" fmla="*/ 0 w 24"/>
                <a:gd name="T9" fmla="*/ 0 h 47"/>
                <a:gd name="T10" fmla="*/ 0 60000 65536"/>
                <a:gd name="T11" fmla="*/ 0 60000 65536"/>
                <a:gd name="T12" fmla="*/ 0 60000 65536"/>
                <a:gd name="T13" fmla="*/ 0 60000 65536"/>
                <a:gd name="T14" fmla="*/ 0 60000 65536"/>
                <a:gd name="T15" fmla="*/ 0 w 24"/>
                <a:gd name="T16" fmla="*/ 0 h 47"/>
                <a:gd name="T17" fmla="*/ 24 w 24"/>
                <a:gd name="T18" fmla="*/ 47 h 47"/>
              </a:gdLst>
              <a:ahLst/>
              <a:cxnLst>
                <a:cxn ang="T10">
                  <a:pos x="T0" y="T1"/>
                </a:cxn>
                <a:cxn ang="T11">
                  <a:pos x="T2" y="T3"/>
                </a:cxn>
                <a:cxn ang="T12">
                  <a:pos x="T4" y="T5"/>
                </a:cxn>
                <a:cxn ang="T13">
                  <a:pos x="T6" y="T7"/>
                </a:cxn>
                <a:cxn ang="T14">
                  <a:pos x="T8" y="T9"/>
                </a:cxn>
              </a:cxnLst>
              <a:rect l="T15" t="T16" r="T17" b="T18"/>
              <a:pathLst>
                <a:path w="24" h="47">
                  <a:moveTo>
                    <a:pt x="0" y="0"/>
                  </a:moveTo>
                  <a:lnTo>
                    <a:pt x="15" y="43"/>
                  </a:lnTo>
                  <a:lnTo>
                    <a:pt x="24" y="47"/>
                  </a:lnTo>
                  <a:lnTo>
                    <a:pt x="10" y="4"/>
                  </a:lnTo>
                  <a:lnTo>
                    <a:pt x="0" y="0"/>
                  </a:lnTo>
                  <a:close/>
                </a:path>
              </a:pathLst>
            </a:custGeom>
            <a:solidFill>
              <a:srgbClr val="000080"/>
            </a:solidFill>
            <a:ln w="9525">
              <a:noFill/>
              <a:round/>
              <a:headEnd/>
              <a:tailEnd/>
            </a:ln>
          </p:spPr>
          <p:txBody>
            <a:bodyPr/>
            <a:lstStyle/>
            <a:p>
              <a:endParaRPr lang="de-DE"/>
            </a:p>
          </p:txBody>
        </p:sp>
        <p:sp>
          <p:nvSpPr>
            <p:cNvPr id="12" name="Freeform 246"/>
            <p:cNvSpPr>
              <a:spLocks/>
            </p:cNvSpPr>
            <p:nvPr/>
          </p:nvSpPr>
          <p:spPr bwMode="auto">
            <a:xfrm>
              <a:off x="2466975" y="2533650"/>
              <a:ext cx="30163" cy="46038"/>
            </a:xfrm>
            <a:custGeom>
              <a:avLst/>
              <a:gdLst>
                <a:gd name="T0" fmla="*/ 0 w 19"/>
                <a:gd name="T1" fmla="*/ 0 h 29"/>
                <a:gd name="T2" fmla="*/ 2147483647 w 19"/>
                <a:gd name="T3" fmla="*/ 2147483647 h 29"/>
                <a:gd name="T4" fmla="*/ 2147483647 w 19"/>
                <a:gd name="T5" fmla="*/ 2147483647 h 29"/>
                <a:gd name="T6" fmla="*/ 2147483647 w 19"/>
                <a:gd name="T7" fmla="*/ 2147483647 h 29"/>
                <a:gd name="T8" fmla="*/ 0 w 19"/>
                <a:gd name="T9" fmla="*/ 0 h 29"/>
                <a:gd name="T10" fmla="*/ 0 60000 65536"/>
                <a:gd name="T11" fmla="*/ 0 60000 65536"/>
                <a:gd name="T12" fmla="*/ 0 60000 65536"/>
                <a:gd name="T13" fmla="*/ 0 60000 65536"/>
                <a:gd name="T14" fmla="*/ 0 60000 65536"/>
                <a:gd name="T15" fmla="*/ 0 w 19"/>
                <a:gd name="T16" fmla="*/ 0 h 29"/>
                <a:gd name="T17" fmla="*/ 19 w 19"/>
                <a:gd name="T18" fmla="*/ 29 h 29"/>
              </a:gdLst>
              <a:ahLst/>
              <a:cxnLst>
                <a:cxn ang="T10">
                  <a:pos x="T0" y="T1"/>
                </a:cxn>
                <a:cxn ang="T11">
                  <a:pos x="T2" y="T3"/>
                </a:cxn>
                <a:cxn ang="T12">
                  <a:pos x="T4" y="T5"/>
                </a:cxn>
                <a:cxn ang="T13">
                  <a:pos x="T6" y="T7"/>
                </a:cxn>
                <a:cxn ang="T14">
                  <a:pos x="T8" y="T9"/>
                </a:cxn>
              </a:cxnLst>
              <a:rect l="T15" t="T16" r="T17" b="T18"/>
              <a:pathLst>
                <a:path w="19" h="29">
                  <a:moveTo>
                    <a:pt x="0" y="0"/>
                  </a:moveTo>
                  <a:lnTo>
                    <a:pt x="9" y="24"/>
                  </a:lnTo>
                  <a:lnTo>
                    <a:pt x="19" y="29"/>
                  </a:lnTo>
                  <a:lnTo>
                    <a:pt x="9" y="5"/>
                  </a:lnTo>
                  <a:lnTo>
                    <a:pt x="0" y="0"/>
                  </a:lnTo>
                  <a:close/>
                </a:path>
              </a:pathLst>
            </a:custGeom>
            <a:solidFill>
              <a:srgbClr val="000080"/>
            </a:solidFill>
            <a:ln w="9525">
              <a:noFill/>
              <a:round/>
              <a:headEnd/>
              <a:tailEnd/>
            </a:ln>
          </p:spPr>
          <p:txBody>
            <a:bodyPr/>
            <a:lstStyle/>
            <a:p>
              <a:endParaRPr lang="de-DE"/>
            </a:p>
          </p:txBody>
        </p:sp>
        <p:sp>
          <p:nvSpPr>
            <p:cNvPr id="13" name="Freeform 247"/>
            <p:cNvSpPr>
              <a:spLocks/>
            </p:cNvSpPr>
            <p:nvPr/>
          </p:nvSpPr>
          <p:spPr bwMode="auto">
            <a:xfrm>
              <a:off x="2505075" y="2601913"/>
              <a:ext cx="30163" cy="46037"/>
            </a:xfrm>
            <a:custGeom>
              <a:avLst/>
              <a:gdLst>
                <a:gd name="T0" fmla="*/ 0 w 19"/>
                <a:gd name="T1" fmla="*/ 0 h 29"/>
                <a:gd name="T2" fmla="*/ 2147483647 w 19"/>
                <a:gd name="T3" fmla="*/ 2147483647 h 29"/>
                <a:gd name="T4" fmla="*/ 2147483647 w 19"/>
                <a:gd name="T5" fmla="*/ 2147483647 h 29"/>
                <a:gd name="T6" fmla="*/ 2147483647 w 19"/>
                <a:gd name="T7" fmla="*/ 2147483647 h 29"/>
                <a:gd name="T8" fmla="*/ 0 w 19"/>
                <a:gd name="T9" fmla="*/ 0 h 29"/>
                <a:gd name="T10" fmla="*/ 0 60000 65536"/>
                <a:gd name="T11" fmla="*/ 0 60000 65536"/>
                <a:gd name="T12" fmla="*/ 0 60000 65536"/>
                <a:gd name="T13" fmla="*/ 0 60000 65536"/>
                <a:gd name="T14" fmla="*/ 0 60000 65536"/>
                <a:gd name="T15" fmla="*/ 0 w 19"/>
                <a:gd name="T16" fmla="*/ 0 h 29"/>
                <a:gd name="T17" fmla="*/ 19 w 19"/>
                <a:gd name="T18" fmla="*/ 29 h 29"/>
              </a:gdLst>
              <a:ahLst/>
              <a:cxnLst>
                <a:cxn ang="T10">
                  <a:pos x="T0" y="T1"/>
                </a:cxn>
                <a:cxn ang="T11">
                  <a:pos x="T2" y="T3"/>
                </a:cxn>
                <a:cxn ang="T12">
                  <a:pos x="T4" y="T5"/>
                </a:cxn>
                <a:cxn ang="T13">
                  <a:pos x="T6" y="T7"/>
                </a:cxn>
                <a:cxn ang="T14">
                  <a:pos x="T8" y="T9"/>
                </a:cxn>
              </a:cxnLst>
              <a:rect l="T15" t="T16" r="T17" b="T18"/>
              <a:pathLst>
                <a:path w="19" h="29">
                  <a:moveTo>
                    <a:pt x="0" y="0"/>
                  </a:moveTo>
                  <a:lnTo>
                    <a:pt x="9" y="24"/>
                  </a:lnTo>
                  <a:lnTo>
                    <a:pt x="19" y="29"/>
                  </a:lnTo>
                  <a:lnTo>
                    <a:pt x="9" y="5"/>
                  </a:lnTo>
                  <a:lnTo>
                    <a:pt x="0" y="0"/>
                  </a:lnTo>
                  <a:close/>
                </a:path>
              </a:pathLst>
            </a:custGeom>
            <a:solidFill>
              <a:srgbClr val="000080"/>
            </a:solidFill>
            <a:ln w="9525">
              <a:noFill/>
              <a:round/>
              <a:headEnd/>
              <a:tailEnd/>
            </a:ln>
          </p:spPr>
          <p:txBody>
            <a:bodyPr/>
            <a:lstStyle/>
            <a:p>
              <a:endParaRPr lang="de-DE"/>
            </a:p>
          </p:txBody>
        </p:sp>
        <p:sp>
          <p:nvSpPr>
            <p:cNvPr id="14" name="Freeform 248"/>
            <p:cNvSpPr>
              <a:spLocks/>
            </p:cNvSpPr>
            <p:nvPr/>
          </p:nvSpPr>
          <p:spPr bwMode="auto">
            <a:xfrm>
              <a:off x="2519363" y="2609850"/>
              <a:ext cx="46037" cy="68263"/>
            </a:xfrm>
            <a:custGeom>
              <a:avLst/>
              <a:gdLst>
                <a:gd name="T0" fmla="*/ 0 w 29"/>
                <a:gd name="T1" fmla="*/ 0 h 43"/>
                <a:gd name="T2" fmla="*/ 2147483647 w 29"/>
                <a:gd name="T3" fmla="*/ 2147483647 h 43"/>
                <a:gd name="T4" fmla="*/ 2147483647 w 29"/>
                <a:gd name="T5" fmla="*/ 2147483647 h 43"/>
                <a:gd name="T6" fmla="*/ 2147483647 w 29"/>
                <a:gd name="T7" fmla="*/ 2147483647 h 43"/>
                <a:gd name="T8" fmla="*/ 0 w 29"/>
                <a:gd name="T9" fmla="*/ 0 h 43"/>
                <a:gd name="T10" fmla="*/ 0 60000 65536"/>
                <a:gd name="T11" fmla="*/ 0 60000 65536"/>
                <a:gd name="T12" fmla="*/ 0 60000 65536"/>
                <a:gd name="T13" fmla="*/ 0 60000 65536"/>
                <a:gd name="T14" fmla="*/ 0 60000 65536"/>
                <a:gd name="T15" fmla="*/ 0 w 29"/>
                <a:gd name="T16" fmla="*/ 0 h 43"/>
                <a:gd name="T17" fmla="*/ 29 w 29"/>
                <a:gd name="T18" fmla="*/ 43 h 43"/>
              </a:gdLst>
              <a:ahLst/>
              <a:cxnLst>
                <a:cxn ang="T10">
                  <a:pos x="T0" y="T1"/>
                </a:cxn>
                <a:cxn ang="T11">
                  <a:pos x="T2" y="T3"/>
                </a:cxn>
                <a:cxn ang="T12">
                  <a:pos x="T4" y="T5"/>
                </a:cxn>
                <a:cxn ang="T13">
                  <a:pos x="T6" y="T7"/>
                </a:cxn>
                <a:cxn ang="T14">
                  <a:pos x="T8" y="T9"/>
                </a:cxn>
              </a:cxnLst>
              <a:rect l="T15" t="T16" r="T17" b="T18"/>
              <a:pathLst>
                <a:path w="29" h="43">
                  <a:moveTo>
                    <a:pt x="0" y="0"/>
                  </a:moveTo>
                  <a:lnTo>
                    <a:pt x="19" y="39"/>
                  </a:lnTo>
                  <a:lnTo>
                    <a:pt x="29" y="43"/>
                  </a:lnTo>
                  <a:lnTo>
                    <a:pt x="10" y="5"/>
                  </a:lnTo>
                  <a:lnTo>
                    <a:pt x="0" y="0"/>
                  </a:lnTo>
                  <a:close/>
                </a:path>
              </a:pathLst>
            </a:custGeom>
            <a:solidFill>
              <a:srgbClr val="000080"/>
            </a:solidFill>
            <a:ln w="9525">
              <a:noFill/>
              <a:round/>
              <a:headEnd/>
              <a:tailEnd/>
            </a:ln>
          </p:spPr>
          <p:txBody>
            <a:bodyPr/>
            <a:lstStyle/>
            <a:p>
              <a:endParaRPr lang="de-DE"/>
            </a:p>
          </p:txBody>
        </p:sp>
        <p:sp>
          <p:nvSpPr>
            <p:cNvPr id="15" name="Freeform 249"/>
            <p:cNvSpPr>
              <a:spLocks/>
            </p:cNvSpPr>
            <p:nvPr/>
          </p:nvSpPr>
          <p:spPr bwMode="auto">
            <a:xfrm>
              <a:off x="2557463" y="2655888"/>
              <a:ext cx="53975" cy="84137"/>
            </a:xfrm>
            <a:custGeom>
              <a:avLst/>
              <a:gdLst>
                <a:gd name="T0" fmla="*/ 0 w 34"/>
                <a:gd name="T1" fmla="*/ 0 h 53"/>
                <a:gd name="T2" fmla="*/ 2147483647 w 34"/>
                <a:gd name="T3" fmla="*/ 2147483647 h 53"/>
                <a:gd name="T4" fmla="*/ 2147483647 w 34"/>
                <a:gd name="T5" fmla="*/ 2147483647 h 53"/>
                <a:gd name="T6" fmla="*/ 2147483647 w 34"/>
                <a:gd name="T7" fmla="*/ 2147483647 h 53"/>
                <a:gd name="T8" fmla="*/ 0 w 34"/>
                <a:gd name="T9" fmla="*/ 0 h 53"/>
                <a:gd name="T10" fmla="*/ 0 60000 65536"/>
                <a:gd name="T11" fmla="*/ 0 60000 65536"/>
                <a:gd name="T12" fmla="*/ 0 60000 65536"/>
                <a:gd name="T13" fmla="*/ 0 60000 65536"/>
                <a:gd name="T14" fmla="*/ 0 60000 65536"/>
                <a:gd name="T15" fmla="*/ 0 w 34"/>
                <a:gd name="T16" fmla="*/ 0 h 53"/>
                <a:gd name="T17" fmla="*/ 34 w 34"/>
                <a:gd name="T18" fmla="*/ 53 h 53"/>
              </a:gdLst>
              <a:ahLst/>
              <a:cxnLst>
                <a:cxn ang="T10">
                  <a:pos x="T0" y="T1"/>
                </a:cxn>
                <a:cxn ang="T11">
                  <a:pos x="T2" y="T3"/>
                </a:cxn>
                <a:cxn ang="T12">
                  <a:pos x="T4" y="T5"/>
                </a:cxn>
                <a:cxn ang="T13">
                  <a:pos x="T6" y="T7"/>
                </a:cxn>
                <a:cxn ang="T14">
                  <a:pos x="T8" y="T9"/>
                </a:cxn>
              </a:cxnLst>
              <a:rect l="T15" t="T16" r="T17" b="T18"/>
              <a:pathLst>
                <a:path w="34" h="53">
                  <a:moveTo>
                    <a:pt x="0" y="0"/>
                  </a:moveTo>
                  <a:lnTo>
                    <a:pt x="24" y="48"/>
                  </a:lnTo>
                  <a:lnTo>
                    <a:pt x="34" y="53"/>
                  </a:lnTo>
                  <a:lnTo>
                    <a:pt x="10" y="5"/>
                  </a:lnTo>
                  <a:lnTo>
                    <a:pt x="0" y="0"/>
                  </a:lnTo>
                  <a:close/>
                </a:path>
              </a:pathLst>
            </a:custGeom>
            <a:solidFill>
              <a:srgbClr val="000080"/>
            </a:solidFill>
            <a:ln w="9525">
              <a:noFill/>
              <a:round/>
              <a:headEnd/>
              <a:tailEnd/>
            </a:ln>
          </p:spPr>
          <p:txBody>
            <a:bodyPr/>
            <a:lstStyle/>
            <a:p>
              <a:endParaRPr lang="de-DE"/>
            </a:p>
          </p:txBody>
        </p:sp>
        <p:sp>
          <p:nvSpPr>
            <p:cNvPr id="16" name="Freeform 250"/>
            <p:cNvSpPr>
              <a:spLocks/>
            </p:cNvSpPr>
            <p:nvPr/>
          </p:nvSpPr>
          <p:spPr bwMode="auto">
            <a:xfrm>
              <a:off x="2595563" y="2701925"/>
              <a:ext cx="38100" cy="30163"/>
            </a:xfrm>
            <a:custGeom>
              <a:avLst/>
              <a:gdLst>
                <a:gd name="T0" fmla="*/ 0 w 24"/>
                <a:gd name="T1" fmla="*/ 0 h 19"/>
                <a:gd name="T2" fmla="*/ 2147483647 w 24"/>
                <a:gd name="T3" fmla="*/ 2147483647 h 19"/>
                <a:gd name="T4" fmla="*/ 2147483647 w 24"/>
                <a:gd name="T5" fmla="*/ 2147483647 h 19"/>
                <a:gd name="T6" fmla="*/ 2147483647 w 24"/>
                <a:gd name="T7" fmla="*/ 2147483647 h 19"/>
                <a:gd name="T8" fmla="*/ 0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0"/>
                  </a:moveTo>
                  <a:lnTo>
                    <a:pt x="10" y="14"/>
                  </a:lnTo>
                  <a:lnTo>
                    <a:pt x="24" y="19"/>
                  </a:lnTo>
                  <a:lnTo>
                    <a:pt x="15" y="5"/>
                  </a:lnTo>
                  <a:lnTo>
                    <a:pt x="0" y="0"/>
                  </a:lnTo>
                  <a:close/>
                </a:path>
              </a:pathLst>
            </a:custGeom>
            <a:solidFill>
              <a:srgbClr val="000080"/>
            </a:solidFill>
            <a:ln w="9525">
              <a:noFill/>
              <a:round/>
              <a:headEnd/>
              <a:tailEnd/>
            </a:ln>
          </p:spPr>
          <p:txBody>
            <a:bodyPr/>
            <a:lstStyle/>
            <a:p>
              <a:endParaRPr lang="de-DE"/>
            </a:p>
          </p:txBody>
        </p:sp>
        <p:sp>
          <p:nvSpPr>
            <p:cNvPr id="17" name="Freeform 251"/>
            <p:cNvSpPr>
              <a:spLocks/>
            </p:cNvSpPr>
            <p:nvPr/>
          </p:nvSpPr>
          <p:spPr bwMode="auto">
            <a:xfrm>
              <a:off x="2633663" y="2770188"/>
              <a:ext cx="84137" cy="76200"/>
            </a:xfrm>
            <a:custGeom>
              <a:avLst/>
              <a:gdLst>
                <a:gd name="T0" fmla="*/ 0 w 53"/>
                <a:gd name="T1" fmla="*/ 2147483647 h 48"/>
                <a:gd name="T2" fmla="*/ 2147483647 w 53"/>
                <a:gd name="T3" fmla="*/ 2147483647 h 48"/>
                <a:gd name="T4" fmla="*/ 2147483647 w 53"/>
                <a:gd name="T5" fmla="*/ 2147483647 h 48"/>
                <a:gd name="T6" fmla="*/ 2147483647 w 53"/>
                <a:gd name="T7" fmla="*/ 0 h 48"/>
                <a:gd name="T8" fmla="*/ 0 w 53"/>
                <a:gd name="T9" fmla="*/ 2147483647 h 48"/>
                <a:gd name="T10" fmla="*/ 0 60000 65536"/>
                <a:gd name="T11" fmla="*/ 0 60000 65536"/>
                <a:gd name="T12" fmla="*/ 0 60000 65536"/>
                <a:gd name="T13" fmla="*/ 0 60000 65536"/>
                <a:gd name="T14" fmla="*/ 0 60000 65536"/>
                <a:gd name="T15" fmla="*/ 0 w 53"/>
                <a:gd name="T16" fmla="*/ 0 h 48"/>
                <a:gd name="T17" fmla="*/ 53 w 53"/>
                <a:gd name="T18" fmla="*/ 48 h 48"/>
              </a:gdLst>
              <a:ahLst/>
              <a:cxnLst>
                <a:cxn ang="T10">
                  <a:pos x="T0" y="T1"/>
                </a:cxn>
                <a:cxn ang="T11">
                  <a:pos x="T2" y="T3"/>
                </a:cxn>
                <a:cxn ang="T12">
                  <a:pos x="T4" y="T5"/>
                </a:cxn>
                <a:cxn ang="T13">
                  <a:pos x="T6" y="T7"/>
                </a:cxn>
                <a:cxn ang="T14">
                  <a:pos x="T8" y="T9"/>
                </a:cxn>
              </a:cxnLst>
              <a:rect l="T15" t="T16" r="T17" b="T18"/>
              <a:pathLst>
                <a:path w="53" h="48">
                  <a:moveTo>
                    <a:pt x="0" y="14"/>
                  </a:moveTo>
                  <a:lnTo>
                    <a:pt x="48" y="48"/>
                  </a:lnTo>
                  <a:lnTo>
                    <a:pt x="53" y="34"/>
                  </a:lnTo>
                  <a:lnTo>
                    <a:pt x="5" y="0"/>
                  </a:lnTo>
                  <a:lnTo>
                    <a:pt x="0" y="14"/>
                  </a:lnTo>
                  <a:close/>
                </a:path>
              </a:pathLst>
            </a:custGeom>
            <a:solidFill>
              <a:srgbClr val="000080"/>
            </a:solidFill>
            <a:ln w="9525">
              <a:noFill/>
              <a:round/>
              <a:headEnd/>
              <a:tailEnd/>
            </a:ln>
          </p:spPr>
          <p:txBody>
            <a:bodyPr/>
            <a:lstStyle/>
            <a:p>
              <a:endParaRPr lang="de-DE"/>
            </a:p>
          </p:txBody>
        </p:sp>
        <p:sp>
          <p:nvSpPr>
            <p:cNvPr id="18" name="Freeform 252"/>
            <p:cNvSpPr>
              <a:spLocks/>
            </p:cNvSpPr>
            <p:nvPr/>
          </p:nvSpPr>
          <p:spPr bwMode="auto">
            <a:xfrm>
              <a:off x="2701925" y="2808288"/>
              <a:ext cx="31750" cy="15875"/>
            </a:xfrm>
            <a:custGeom>
              <a:avLst/>
              <a:gdLst>
                <a:gd name="T0" fmla="*/ 0 w 20"/>
                <a:gd name="T1" fmla="*/ 0 h 10"/>
                <a:gd name="T2" fmla="*/ 2147483647 w 20"/>
                <a:gd name="T3" fmla="*/ 2147483647 h 10"/>
                <a:gd name="T4" fmla="*/ 2147483647 w 20"/>
                <a:gd name="T5" fmla="*/ 2147483647 h 10"/>
                <a:gd name="T6" fmla="*/ 2147483647 w 20"/>
                <a:gd name="T7" fmla="*/ 2147483647 h 10"/>
                <a:gd name="T8" fmla="*/ 0 w 20"/>
                <a:gd name="T9" fmla="*/ 0 h 10"/>
                <a:gd name="T10" fmla="*/ 0 60000 65536"/>
                <a:gd name="T11" fmla="*/ 0 60000 65536"/>
                <a:gd name="T12" fmla="*/ 0 60000 65536"/>
                <a:gd name="T13" fmla="*/ 0 60000 65536"/>
                <a:gd name="T14" fmla="*/ 0 60000 65536"/>
                <a:gd name="T15" fmla="*/ 0 w 20"/>
                <a:gd name="T16" fmla="*/ 0 h 10"/>
                <a:gd name="T17" fmla="*/ 20 w 20"/>
                <a:gd name="T18" fmla="*/ 10 h 10"/>
              </a:gdLst>
              <a:ahLst/>
              <a:cxnLst>
                <a:cxn ang="T10">
                  <a:pos x="T0" y="T1"/>
                </a:cxn>
                <a:cxn ang="T11">
                  <a:pos x="T2" y="T3"/>
                </a:cxn>
                <a:cxn ang="T12">
                  <a:pos x="T4" y="T5"/>
                </a:cxn>
                <a:cxn ang="T13">
                  <a:pos x="T6" y="T7"/>
                </a:cxn>
                <a:cxn ang="T14">
                  <a:pos x="T8" y="T9"/>
                </a:cxn>
              </a:cxnLst>
              <a:rect l="T15" t="T16" r="T17" b="T18"/>
              <a:pathLst>
                <a:path w="20" h="10">
                  <a:moveTo>
                    <a:pt x="0" y="0"/>
                  </a:moveTo>
                  <a:lnTo>
                    <a:pt x="5" y="5"/>
                  </a:lnTo>
                  <a:lnTo>
                    <a:pt x="20" y="10"/>
                  </a:lnTo>
                  <a:lnTo>
                    <a:pt x="15" y="5"/>
                  </a:lnTo>
                  <a:lnTo>
                    <a:pt x="0" y="0"/>
                  </a:lnTo>
                  <a:close/>
                </a:path>
              </a:pathLst>
            </a:custGeom>
            <a:solidFill>
              <a:srgbClr val="000080"/>
            </a:solidFill>
            <a:ln w="9525">
              <a:noFill/>
              <a:round/>
              <a:headEnd/>
              <a:tailEnd/>
            </a:ln>
          </p:spPr>
          <p:txBody>
            <a:bodyPr/>
            <a:lstStyle/>
            <a:p>
              <a:endParaRPr lang="de-DE"/>
            </a:p>
          </p:txBody>
        </p:sp>
        <p:sp>
          <p:nvSpPr>
            <p:cNvPr id="19" name="Freeform 253"/>
            <p:cNvSpPr>
              <a:spLocks/>
            </p:cNvSpPr>
            <p:nvPr/>
          </p:nvSpPr>
          <p:spPr bwMode="auto">
            <a:xfrm>
              <a:off x="2733675" y="2862263"/>
              <a:ext cx="60325" cy="52387"/>
            </a:xfrm>
            <a:custGeom>
              <a:avLst/>
              <a:gdLst>
                <a:gd name="T0" fmla="*/ 0 w 38"/>
                <a:gd name="T1" fmla="*/ 2147483647 h 33"/>
                <a:gd name="T2" fmla="*/ 2147483647 w 38"/>
                <a:gd name="T3" fmla="*/ 2147483647 h 33"/>
                <a:gd name="T4" fmla="*/ 2147483647 w 38"/>
                <a:gd name="T5" fmla="*/ 2147483647 h 33"/>
                <a:gd name="T6" fmla="*/ 2147483647 w 38"/>
                <a:gd name="T7" fmla="*/ 0 h 33"/>
                <a:gd name="T8" fmla="*/ 0 w 38"/>
                <a:gd name="T9" fmla="*/ 2147483647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0" y="14"/>
                  </a:moveTo>
                  <a:lnTo>
                    <a:pt x="33" y="33"/>
                  </a:lnTo>
                  <a:lnTo>
                    <a:pt x="38" y="19"/>
                  </a:lnTo>
                  <a:lnTo>
                    <a:pt x="4" y="0"/>
                  </a:lnTo>
                  <a:lnTo>
                    <a:pt x="0" y="14"/>
                  </a:lnTo>
                  <a:close/>
                </a:path>
              </a:pathLst>
            </a:custGeom>
            <a:solidFill>
              <a:srgbClr val="000080"/>
            </a:solidFill>
            <a:ln w="9525">
              <a:noFill/>
              <a:round/>
              <a:headEnd/>
              <a:tailEnd/>
            </a:ln>
          </p:spPr>
          <p:txBody>
            <a:bodyPr/>
            <a:lstStyle/>
            <a:p>
              <a:endParaRPr lang="de-DE"/>
            </a:p>
          </p:txBody>
        </p:sp>
        <p:sp>
          <p:nvSpPr>
            <p:cNvPr id="20" name="Freeform 254"/>
            <p:cNvSpPr>
              <a:spLocks/>
            </p:cNvSpPr>
            <p:nvPr/>
          </p:nvSpPr>
          <p:spPr bwMode="auto">
            <a:xfrm>
              <a:off x="2770188" y="2892425"/>
              <a:ext cx="76200" cy="68263"/>
            </a:xfrm>
            <a:custGeom>
              <a:avLst/>
              <a:gdLst>
                <a:gd name="T0" fmla="*/ 0 w 48"/>
                <a:gd name="T1" fmla="*/ 2147483647 h 43"/>
                <a:gd name="T2" fmla="*/ 2147483647 w 48"/>
                <a:gd name="T3" fmla="*/ 2147483647 h 43"/>
                <a:gd name="T4" fmla="*/ 2147483647 w 48"/>
                <a:gd name="T5" fmla="*/ 2147483647 h 43"/>
                <a:gd name="T6" fmla="*/ 2147483647 w 48"/>
                <a:gd name="T7" fmla="*/ 0 h 43"/>
                <a:gd name="T8" fmla="*/ 0 w 48"/>
                <a:gd name="T9" fmla="*/ 2147483647 h 43"/>
                <a:gd name="T10" fmla="*/ 0 60000 65536"/>
                <a:gd name="T11" fmla="*/ 0 60000 65536"/>
                <a:gd name="T12" fmla="*/ 0 60000 65536"/>
                <a:gd name="T13" fmla="*/ 0 60000 65536"/>
                <a:gd name="T14" fmla="*/ 0 60000 65536"/>
                <a:gd name="T15" fmla="*/ 0 w 48"/>
                <a:gd name="T16" fmla="*/ 0 h 43"/>
                <a:gd name="T17" fmla="*/ 48 w 48"/>
                <a:gd name="T18" fmla="*/ 43 h 43"/>
              </a:gdLst>
              <a:ahLst/>
              <a:cxnLst>
                <a:cxn ang="T10">
                  <a:pos x="T0" y="T1"/>
                </a:cxn>
                <a:cxn ang="T11">
                  <a:pos x="T2" y="T3"/>
                </a:cxn>
                <a:cxn ang="T12">
                  <a:pos x="T4" y="T5"/>
                </a:cxn>
                <a:cxn ang="T13">
                  <a:pos x="T6" y="T7"/>
                </a:cxn>
                <a:cxn ang="T14">
                  <a:pos x="T8" y="T9"/>
                </a:cxn>
              </a:cxnLst>
              <a:rect l="T15" t="T16" r="T17" b="T18"/>
              <a:pathLst>
                <a:path w="48" h="43">
                  <a:moveTo>
                    <a:pt x="0" y="14"/>
                  </a:moveTo>
                  <a:lnTo>
                    <a:pt x="44" y="43"/>
                  </a:lnTo>
                  <a:lnTo>
                    <a:pt x="48" y="29"/>
                  </a:lnTo>
                  <a:lnTo>
                    <a:pt x="5" y="0"/>
                  </a:lnTo>
                  <a:lnTo>
                    <a:pt x="0" y="14"/>
                  </a:lnTo>
                  <a:close/>
                </a:path>
              </a:pathLst>
            </a:custGeom>
            <a:solidFill>
              <a:srgbClr val="000080"/>
            </a:solidFill>
            <a:ln w="9525">
              <a:noFill/>
              <a:round/>
              <a:headEnd/>
              <a:tailEnd/>
            </a:ln>
          </p:spPr>
          <p:txBody>
            <a:bodyPr/>
            <a:lstStyle/>
            <a:p>
              <a:endParaRPr lang="de-DE"/>
            </a:p>
          </p:txBody>
        </p:sp>
        <p:sp>
          <p:nvSpPr>
            <p:cNvPr id="21" name="Freeform 255"/>
            <p:cNvSpPr>
              <a:spLocks/>
            </p:cNvSpPr>
            <p:nvPr/>
          </p:nvSpPr>
          <p:spPr bwMode="auto">
            <a:xfrm>
              <a:off x="2824163" y="2938463"/>
              <a:ext cx="38100" cy="30162"/>
            </a:xfrm>
            <a:custGeom>
              <a:avLst/>
              <a:gdLst>
                <a:gd name="T0" fmla="*/ 0 w 24"/>
                <a:gd name="T1" fmla="*/ 2147483647 h 19"/>
                <a:gd name="T2" fmla="*/ 2147483647 w 24"/>
                <a:gd name="T3" fmla="*/ 2147483647 h 19"/>
                <a:gd name="T4" fmla="*/ 2147483647 w 24"/>
                <a:gd name="T5" fmla="*/ 2147483647 h 19"/>
                <a:gd name="T6" fmla="*/ 2147483647 w 24"/>
                <a:gd name="T7" fmla="*/ 0 h 19"/>
                <a:gd name="T8" fmla="*/ 0 w 24"/>
                <a:gd name="T9" fmla="*/ 2147483647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9"/>
                  </a:moveTo>
                  <a:lnTo>
                    <a:pt x="19" y="19"/>
                  </a:lnTo>
                  <a:lnTo>
                    <a:pt x="24" y="9"/>
                  </a:lnTo>
                  <a:lnTo>
                    <a:pt x="5" y="0"/>
                  </a:lnTo>
                  <a:lnTo>
                    <a:pt x="0" y="9"/>
                  </a:lnTo>
                  <a:close/>
                </a:path>
              </a:pathLst>
            </a:custGeom>
            <a:solidFill>
              <a:srgbClr val="000080"/>
            </a:solidFill>
            <a:ln w="9525">
              <a:noFill/>
              <a:round/>
              <a:headEnd/>
              <a:tailEnd/>
            </a:ln>
          </p:spPr>
          <p:txBody>
            <a:bodyPr/>
            <a:lstStyle/>
            <a:p>
              <a:endParaRPr lang="de-DE"/>
            </a:p>
          </p:txBody>
        </p:sp>
        <p:sp>
          <p:nvSpPr>
            <p:cNvPr id="22" name="Freeform 256"/>
            <p:cNvSpPr>
              <a:spLocks/>
            </p:cNvSpPr>
            <p:nvPr/>
          </p:nvSpPr>
          <p:spPr bwMode="auto">
            <a:xfrm>
              <a:off x="2892425" y="2982913"/>
              <a:ext cx="92075" cy="76200"/>
            </a:xfrm>
            <a:custGeom>
              <a:avLst/>
              <a:gdLst>
                <a:gd name="T0" fmla="*/ 0 w 58"/>
                <a:gd name="T1" fmla="*/ 2147483647 h 48"/>
                <a:gd name="T2" fmla="*/ 2147483647 w 58"/>
                <a:gd name="T3" fmla="*/ 2147483647 h 48"/>
                <a:gd name="T4" fmla="*/ 2147483647 w 58"/>
                <a:gd name="T5" fmla="*/ 2147483647 h 48"/>
                <a:gd name="T6" fmla="*/ 2147483647 w 58"/>
                <a:gd name="T7" fmla="*/ 0 h 48"/>
                <a:gd name="T8" fmla="*/ 0 w 58"/>
                <a:gd name="T9" fmla="*/ 2147483647 h 48"/>
                <a:gd name="T10" fmla="*/ 0 60000 65536"/>
                <a:gd name="T11" fmla="*/ 0 60000 65536"/>
                <a:gd name="T12" fmla="*/ 0 60000 65536"/>
                <a:gd name="T13" fmla="*/ 0 60000 65536"/>
                <a:gd name="T14" fmla="*/ 0 60000 65536"/>
                <a:gd name="T15" fmla="*/ 0 w 58"/>
                <a:gd name="T16" fmla="*/ 0 h 48"/>
                <a:gd name="T17" fmla="*/ 58 w 58"/>
                <a:gd name="T18" fmla="*/ 48 h 48"/>
              </a:gdLst>
              <a:ahLst/>
              <a:cxnLst>
                <a:cxn ang="T10">
                  <a:pos x="T0" y="T1"/>
                </a:cxn>
                <a:cxn ang="T11">
                  <a:pos x="T2" y="T3"/>
                </a:cxn>
                <a:cxn ang="T12">
                  <a:pos x="T4" y="T5"/>
                </a:cxn>
                <a:cxn ang="T13">
                  <a:pos x="T6" y="T7"/>
                </a:cxn>
                <a:cxn ang="T14">
                  <a:pos x="T8" y="T9"/>
                </a:cxn>
              </a:cxnLst>
              <a:rect l="T15" t="T16" r="T17" b="T18"/>
              <a:pathLst>
                <a:path w="58" h="48">
                  <a:moveTo>
                    <a:pt x="0" y="15"/>
                  </a:moveTo>
                  <a:lnTo>
                    <a:pt x="53" y="48"/>
                  </a:lnTo>
                  <a:lnTo>
                    <a:pt x="58" y="34"/>
                  </a:lnTo>
                  <a:lnTo>
                    <a:pt x="5" y="0"/>
                  </a:lnTo>
                  <a:lnTo>
                    <a:pt x="0" y="15"/>
                  </a:lnTo>
                  <a:close/>
                </a:path>
              </a:pathLst>
            </a:custGeom>
            <a:solidFill>
              <a:srgbClr val="000080"/>
            </a:solidFill>
            <a:ln w="9525">
              <a:noFill/>
              <a:round/>
              <a:headEnd/>
              <a:tailEnd/>
            </a:ln>
          </p:spPr>
          <p:txBody>
            <a:bodyPr/>
            <a:lstStyle/>
            <a:p>
              <a:endParaRPr lang="de-DE"/>
            </a:p>
          </p:txBody>
        </p:sp>
        <p:sp>
          <p:nvSpPr>
            <p:cNvPr id="23" name="Freeform 257"/>
            <p:cNvSpPr>
              <a:spLocks/>
            </p:cNvSpPr>
            <p:nvPr/>
          </p:nvSpPr>
          <p:spPr bwMode="auto">
            <a:xfrm>
              <a:off x="2960688" y="3036888"/>
              <a:ext cx="31750" cy="14287"/>
            </a:xfrm>
            <a:custGeom>
              <a:avLst/>
              <a:gdLst>
                <a:gd name="T0" fmla="*/ 0 w 20"/>
                <a:gd name="T1" fmla="*/ 0 h 9"/>
                <a:gd name="T2" fmla="*/ 2147483647 w 20"/>
                <a:gd name="T3" fmla="*/ 2147483647 h 9"/>
                <a:gd name="T4" fmla="*/ 2147483647 w 20"/>
                <a:gd name="T5" fmla="*/ 2147483647 h 9"/>
                <a:gd name="T6" fmla="*/ 2147483647 w 20"/>
                <a:gd name="T7" fmla="*/ 2147483647 h 9"/>
                <a:gd name="T8" fmla="*/ 0 w 20"/>
                <a:gd name="T9" fmla="*/ 0 h 9"/>
                <a:gd name="T10" fmla="*/ 0 60000 65536"/>
                <a:gd name="T11" fmla="*/ 0 60000 65536"/>
                <a:gd name="T12" fmla="*/ 0 60000 65536"/>
                <a:gd name="T13" fmla="*/ 0 60000 65536"/>
                <a:gd name="T14" fmla="*/ 0 60000 65536"/>
                <a:gd name="T15" fmla="*/ 0 w 20"/>
                <a:gd name="T16" fmla="*/ 0 h 9"/>
                <a:gd name="T17" fmla="*/ 20 w 20"/>
                <a:gd name="T18" fmla="*/ 9 h 9"/>
              </a:gdLst>
              <a:ahLst/>
              <a:cxnLst>
                <a:cxn ang="T10">
                  <a:pos x="T0" y="T1"/>
                </a:cxn>
                <a:cxn ang="T11">
                  <a:pos x="T2" y="T3"/>
                </a:cxn>
                <a:cxn ang="T12">
                  <a:pos x="T4" y="T5"/>
                </a:cxn>
                <a:cxn ang="T13">
                  <a:pos x="T6" y="T7"/>
                </a:cxn>
                <a:cxn ang="T14">
                  <a:pos x="T8" y="T9"/>
                </a:cxn>
              </a:cxnLst>
              <a:rect l="T15" t="T16" r="T17" b="T18"/>
              <a:pathLst>
                <a:path w="20" h="9">
                  <a:moveTo>
                    <a:pt x="0" y="0"/>
                  </a:moveTo>
                  <a:lnTo>
                    <a:pt x="5" y="5"/>
                  </a:lnTo>
                  <a:lnTo>
                    <a:pt x="20" y="9"/>
                  </a:lnTo>
                  <a:lnTo>
                    <a:pt x="15" y="5"/>
                  </a:lnTo>
                  <a:lnTo>
                    <a:pt x="0" y="0"/>
                  </a:lnTo>
                  <a:close/>
                </a:path>
              </a:pathLst>
            </a:custGeom>
            <a:solidFill>
              <a:srgbClr val="000080"/>
            </a:solidFill>
            <a:ln w="9525">
              <a:noFill/>
              <a:round/>
              <a:headEnd/>
              <a:tailEnd/>
            </a:ln>
          </p:spPr>
          <p:txBody>
            <a:bodyPr/>
            <a:lstStyle/>
            <a:p>
              <a:endParaRPr lang="de-DE"/>
            </a:p>
          </p:txBody>
        </p:sp>
        <p:sp>
          <p:nvSpPr>
            <p:cNvPr id="24" name="Freeform 258"/>
            <p:cNvSpPr>
              <a:spLocks/>
            </p:cNvSpPr>
            <p:nvPr/>
          </p:nvSpPr>
          <p:spPr bwMode="auto">
            <a:xfrm>
              <a:off x="3022600" y="3074988"/>
              <a:ext cx="38100" cy="30162"/>
            </a:xfrm>
            <a:custGeom>
              <a:avLst/>
              <a:gdLst>
                <a:gd name="T0" fmla="*/ 0 w 24"/>
                <a:gd name="T1" fmla="*/ 2147483647 h 19"/>
                <a:gd name="T2" fmla="*/ 2147483647 w 24"/>
                <a:gd name="T3" fmla="*/ 2147483647 h 19"/>
                <a:gd name="T4" fmla="*/ 2147483647 w 24"/>
                <a:gd name="T5" fmla="*/ 2147483647 h 19"/>
                <a:gd name="T6" fmla="*/ 2147483647 w 24"/>
                <a:gd name="T7" fmla="*/ 0 h 19"/>
                <a:gd name="T8" fmla="*/ 0 w 24"/>
                <a:gd name="T9" fmla="*/ 2147483647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9"/>
                  </a:moveTo>
                  <a:lnTo>
                    <a:pt x="19" y="19"/>
                  </a:lnTo>
                  <a:lnTo>
                    <a:pt x="24" y="9"/>
                  </a:lnTo>
                  <a:lnTo>
                    <a:pt x="5" y="0"/>
                  </a:lnTo>
                  <a:lnTo>
                    <a:pt x="0" y="9"/>
                  </a:lnTo>
                  <a:close/>
                </a:path>
              </a:pathLst>
            </a:custGeom>
            <a:solidFill>
              <a:srgbClr val="000080"/>
            </a:solidFill>
            <a:ln w="9525">
              <a:noFill/>
              <a:round/>
              <a:headEnd/>
              <a:tailEnd/>
            </a:ln>
          </p:spPr>
          <p:txBody>
            <a:bodyPr/>
            <a:lstStyle/>
            <a:p>
              <a:endParaRPr lang="de-DE"/>
            </a:p>
          </p:txBody>
        </p:sp>
        <p:sp>
          <p:nvSpPr>
            <p:cNvPr id="25" name="Freeform 259"/>
            <p:cNvSpPr>
              <a:spLocks/>
            </p:cNvSpPr>
            <p:nvPr/>
          </p:nvSpPr>
          <p:spPr bwMode="auto">
            <a:xfrm>
              <a:off x="3036888" y="3089275"/>
              <a:ext cx="69850" cy="69850"/>
            </a:xfrm>
            <a:custGeom>
              <a:avLst/>
              <a:gdLst>
                <a:gd name="T0" fmla="*/ 0 w 44"/>
                <a:gd name="T1" fmla="*/ 2147483647 h 44"/>
                <a:gd name="T2" fmla="*/ 2147483647 w 44"/>
                <a:gd name="T3" fmla="*/ 2147483647 h 44"/>
                <a:gd name="T4" fmla="*/ 2147483647 w 44"/>
                <a:gd name="T5" fmla="*/ 2147483647 h 44"/>
                <a:gd name="T6" fmla="*/ 2147483647 w 44"/>
                <a:gd name="T7" fmla="*/ 0 h 44"/>
                <a:gd name="T8" fmla="*/ 0 w 44"/>
                <a:gd name="T9" fmla="*/ 2147483647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0" y="15"/>
                  </a:moveTo>
                  <a:lnTo>
                    <a:pt x="39" y="44"/>
                  </a:lnTo>
                  <a:lnTo>
                    <a:pt x="44" y="29"/>
                  </a:lnTo>
                  <a:lnTo>
                    <a:pt x="5" y="0"/>
                  </a:lnTo>
                  <a:lnTo>
                    <a:pt x="0" y="15"/>
                  </a:lnTo>
                  <a:close/>
                </a:path>
              </a:pathLst>
            </a:custGeom>
            <a:solidFill>
              <a:srgbClr val="000080"/>
            </a:solidFill>
            <a:ln w="9525">
              <a:noFill/>
              <a:round/>
              <a:headEnd/>
              <a:tailEnd/>
            </a:ln>
          </p:spPr>
          <p:txBody>
            <a:bodyPr/>
            <a:lstStyle/>
            <a:p>
              <a:endParaRPr lang="de-DE"/>
            </a:p>
          </p:txBody>
        </p:sp>
        <p:sp>
          <p:nvSpPr>
            <p:cNvPr id="26" name="Freeform 260"/>
            <p:cNvSpPr>
              <a:spLocks/>
            </p:cNvSpPr>
            <p:nvPr/>
          </p:nvSpPr>
          <p:spPr bwMode="auto">
            <a:xfrm>
              <a:off x="3151188" y="3165475"/>
              <a:ext cx="61912" cy="61913"/>
            </a:xfrm>
            <a:custGeom>
              <a:avLst/>
              <a:gdLst>
                <a:gd name="T0" fmla="*/ 0 w 39"/>
                <a:gd name="T1" fmla="*/ 2147483647 h 39"/>
                <a:gd name="T2" fmla="*/ 2147483647 w 39"/>
                <a:gd name="T3" fmla="*/ 2147483647 h 39"/>
                <a:gd name="T4" fmla="*/ 2147483647 w 39"/>
                <a:gd name="T5" fmla="*/ 2147483647 h 39"/>
                <a:gd name="T6" fmla="*/ 2147483647 w 39"/>
                <a:gd name="T7" fmla="*/ 0 h 39"/>
                <a:gd name="T8" fmla="*/ 0 w 39"/>
                <a:gd name="T9" fmla="*/ 2147483647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0" y="15"/>
                  </a:moveTo>
                  <a:lnTo>
                    <a:pt x="34" y="39"/>
                  </a:lnTo>
                  <a:lnTo>
                    <a:pt x="39" y="24"/>
                  </a:lnTo>
                  <a:lnTo>
                    <a:pt x="5" y="0"/>
                  </a:lnTo>
                  <a:lnTo>
                    <a:pt x="0" y="15"/>
                  </a:lnTo>
                  <a:close/>
                </a:path>
              </a:pathLst>
            </a:custGeom>
            <a:solidFill>
              <a:srgbClr val="000080"/>
            </a:solidFill>
            <a:ln w="9525">
              <a:noFill/>
              <a:round/>
              <a:headEnd/>
              <a:tailEnd/>
            </a:ln>
          </p:spPr>
          <p:txBody>
            <a:bodyPr/>
            <a:lstStyle/>
            <a:p>
              <a:endParaRPr lang="de-DE"/>
            </a:p>
          </p:txBody>
        </p:sp>
        <p:sp>
          <p:nvSpPr>
            <p:cNvPr id="27" name="Freeform 261"/>
            <p:cNvSpPr>
              <a:spLocks/>
            </p:cNvSpPr>
            <p:nvPr/>
          </p:nvSpPr>
          <p:spPr bwMode="auto">
            <a:xfrm>
              <a:off x="3189288" y="3203575"/>
              <a:ext cx="53975" cy="38100"/>
            </a:xfrm>
            <a:custGeom>
              <a:avLst/>
              <a:gdLst>
                <a:gd name="T0" fmla="*/ 0 w 34"/>
                <a:gd name="T1" fmla="*/ 2147483647 h 24"/>
                <a:gd name="T2" fmla="*/ 2147483647 w 34"/>
                <a:gd name="T3" fmla="*/ 2147483647 h 24"/>
                <a:gd name="T4" fmla="*/ 2147483647 w 34"/>
                <a:gd name="T5" fmla="*/ 2147483647 h 24"/>
                <a:gd name="T6" fmla="*/ 2147483647 w 34"/>
                <a:gd name="T7" fmla="*/ 0 h 24"/>
                <a:gd name="T8" fmla="*/ 0 w 34"/>
                <a:gd name="T9" fmla="*/ 2147483647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0" y="10"/>
                  </a:moveTo>
                  <a:lnTo>
                    <a:pt x="29" y="24"/>
                  </a:lnTo>
                  <a:lnTo>
                    <a:pt x="34" y="15"/>
                  </a:lnTo>
                  <a:lnTo>
                    <a:pt x="5" y="0"/>
                  </a:lnTo>
                  <a:lnTo>
                    <a:pt x="0" y="10"/>
                  </a:lnTo>
                  <a:close/>
                </a:path>
              </a:pathLst>
            </a:custGeom>
            <a:solidFill>
              <a:srgbClr val="000080"/>
            </a:solidFill>
            <a:ln w="9525">
              <a:noFill/>
              <a:round/>
              <a:headEnd/>
              <a:tailEnd/>
            </a:ln>
          </p:spPr>
          <p:txBody>
            <a:bodyPr/>
            <a:lstStyle/>
            <a:p>
              <a:endParaRPr lang="de-DE"/>
            </a:p>
          </p:txBody>
        </p:sp>
        <p:sp>
          <p:nvSpPr>
            <p:cNvPr id="28" name="Freeform 262"/>
            <p:cNvSpPr>
              <a:spLocks/>
            </p:cNvSpPr>
            <p:nvPr/>
          </p:nvSpPr>
          <p:spPr bwMode="auto">
            <a:xfrm>
              <a:off x="3273425" y="3257550"/>
              <a:ext cx="92075" cy="68263"/>
            </a:xfrm>
            <a:custGeom>
              <a:avLst/>
              <a:gdLst>
                <a:gd name="T0" fmla="*/ 0 w 58"/>
                <a:gd name="T1" fmla="*/ 2147483647 h 43"/>
                <a:gd name="T2" fmla="*/ 2147483647 w 58"/>
                <a:gd name="T3" fmla="*/ 2147483647 h 43"/>
                <a:gd name="T4" fmla="*/ 2147483647 w 58"/>
                <a:gd name="T5" fmla="*/ 2147483647 h 43"/>
                <a:gd name="T6" fmla="*/ 2147483647 w 58"/>
                <a:gd name="T7" fmla="*/ 0 h 43"/>
                <a:gd name="T8" fmla="*/ 0 w 58"/>
                <a:gd name="T9" fmla="*/ 2147483647 h 43"/>
                <a:gd name="T10" fmla="*/ 0 60000 65536"/>
                <a:gd name="T11" fmla="*/ 0 60000 65536"/>
                <a:gd name="T12" fmla="*/ 0 60000 65536"/>
                <a:gd name="T13" fmla="*/ 0 60000 65536"/>
                <a:gd name="T14" fmla="*/ 0 60000 65536"/>
                <a:gd name="T15" fmla="*/ 0 w 58"/>
                <a:gd name="T16" fmla="*/ 0 h 43"/>
                <a:gd name="T17" fmla="*/ 58 w 58"/>
                <a:gd name="T18" fmla="*/ 43 h 43"/>
              </a:gdLst>
              <a:ahLst/>
              <a:cxnLst>
                <a:cxn ang="T10">
                  <a:pos x="T0" y="T1"/>
                </a:cxn>
                <a:cxn ang="T11">
                  <a:pos x="T2" y="T3"/>
                </a:cxn>
                <a:cxn ang="T12">
                  <a:pos x="T4" y="T5"/>
                </a:cxn>
                <a:cxn ang="T13">
                  <a:pos x="T6" y="T7"/>
                </a:cxn>
                <a:cxn ang="T14">
                  <a:pos x="T8" y="T9"/>
                </a:cxn>
              </a:cxnLst>
              <a:rect l="T15" t="T16" r="T17" b="T18"/>
              <a:pathLst>
                <a:path w="58" h="43">
                  <a:moveTo>
                    <a:pt x="0" y="14"/>
                  </a:moveTo>
                  <a:lnTo>
                    <a:pt x="53" y="43"/>
                  </a:lnTo>
                  <a:lnTo>
                    <a:pt x="58" y="29"/>
                  </a:lnTo>
                  <a:lnTo>
                    <a:pt x="5" y="0"/>
                  </a:lnTo>
                  <a:lnTo>
                    <a:pt x="0" y="14"/>
                  </a:lnTo>
                  <a:close/>
                </a:path>
              </a:pathLst>
            </a:custGeom>
            <a:solidFill>
              <a:srgbClr val="000080"/>
            </a:solidFill>
            <a:ln w="9525">
              <a:noFill/>
              <a:round/>
              <a:headEnd/>
              <a:tailEnd/>
            </a:ln>
          </p:spPr>
          <p:txBody>
            <a:bodyPr/>
            <a:lstStyle/>
            <a:p>
              <a:endParaRPr lang="de-DE"/>
            </a:p>
          </p:txBody>
        </p:sp>
        <p:sp>
          <p:nvSpPr>
            <p:cNvPr id="29" name="Freeform 263"/>
            <p:cNvSpPr>
              <a:spLocks/>
            </p:cNvSpPr>
            <p:nvPr/>
          </p:nvSpPr>
          <p:spPr bwMode="auto">
            <a:xfrm>
              <a:off x="3341688" y="3303588"/>
              <a:ext cx="106362" cy="76200"/>
            </a:xfrm>
            <a:custGeom>
              <a:avLst/>
              <a:gdLst>
                <a:gd name="T0" fmla="*/ 0 w 67"/>
                <a:gd name="T1" fmla="*/ 2147483647 h 48"/>
                <a:gd name="T2" fmla="*/ 2147483647 w 67"/>
                <a:gd name="T3" fmla="*/ 2147483647 h 48"/>
                <a:gd name="T4" fmla="*/ 2147483647 w 67"/>
                <a:gd name="T5" fmla="*/ 2147483647 h 48"/>
                <a:gd name="T6" fmla="*/ 2147483647 w 67"/>
                <a:gd name="T7" fmla="*/ 0 h 48"/>
                <a:gd name="T8" fmla="*/ 0 w 67"/>
                <a:gd name="T9" fmla="*/ 2147483647 h 48"/>
                <a:gd name="T10" fmla="*/ 0 60000 65536"/>
                <a:gd name="T11" fmla="*/ 0 60000 65536"/>
                <a:gd name="T12" fmla="*/ 0 60000 65536"/>
                <a:gd name="T13" fmla="*/ 0 60000 65536"/>
                <a:gd name="T14" fmla="*/ 0 60000 65536"/>
                <a:gd name="T15" fmla="*/ 0 w 67"/>
                <a:gd name="T16" fmla="*/ 0 h 48"/>
                <a:gd name="T17" fmla="*/ 67 w 67"/>
                <a:gd name="T18" fmla="*/ 48 h 48"/>
              </a:gdLst>
              <a:ahLst/>
              <a:cxnLst>
                <a:cxn ang="T10">
                  <a:pos x="T0" y="T1"/>
                </a:cxn>
                <a:cxn ang="T11">
                  <a:pos x="T2" y="T3"/>
                </a:cxn>
                <a:cxn ang="T12">
                  <a:pos x="T4" y="T5"/>
                </a:cxn>
                <a:cxn ang="T13">
                  <a:pos x="T6" y="T7"/>
                </a:cxn>
                <a:cxn ang="T14">
                  <a:pos x="T8" y="T9"/>
                </a:cxn>
              </a:cxnLst>
              <a:rect l="T15" t="T16" r="T17" b="T18"/>
              <a:pathLst>
                <a:path w="67" h="48">
                  <a:moveTo>
                    <a:pt x="0" y="14"/>
                  </a:moveTo>
                  <a:lnTo>
                    <a:pt x="63" y="48"/>
                  </a:lnTo>
                  <a:lnTo>
                    <a:pt x="67" y="33"/>
                  </a:lnTo>
                  <a:lnTo>
                    <a:pt x="5" y="0"/>
                  </a:lnTo>
                  <a:lnTo>
                    <a:pt x="0" y="14"/>
                  </a:lnTo>
                  <a:close/>
                </a:path>
              </a:pathLst>
            </a:custGeom>
            <a:solidFill>
              <a:srgbClr val="000080"/>
            </a:solidFill>
            <a:ln w="9525">
              <a:noFill/>
              <a:round/>
              <a:headEnd/>
              <a:tailEnd/>
            </a:ln>
          </p:spPr>
          <p:txBody>
            <a:bodyPr/>
            <a:lstStyle/>
            <a:p>
              <a:endParaRPr lang="de-DE"/>
            </a:p>
          </p:txBody>
        </p:sp>
        <p:sp>
          <p:nvSpPr>
            <p:cNvPr id="30" name="Rectangle 264"/>
            <p:cNvSpPr>
              <a:spLocks noChangeArrowheads="1"/>
            </p:cNvSpPr>
            <p:nvPr/>
          </p:nvSpPr>
          <p:spPr bwMode="auto">
            <a:xfrm>
              <a:off x="3502025" y="3386138"/>
              <a:ext cx="7938" cy="15875"/>
            </a:xfrm>
            <a:prstGeom prst="rect">
              <a:avLst/>
            </a:prstGeom>
            <a:solidFill>
              <a:srgbClr val="000080"/>
            </a:solidFill>
            <a:ln w="9525">
              <a:noFill/>
              <a:miter lim="800000"/>
              <a:headEnd/>
              <a:tailEnd/>
            </a:ln>
          </p:spPr>
          <p:txBody>
            <a:bodyPr/>
            <a:lstStyle/>
            <a:p>
              <a:pPr algn="ctr"/>
              <a:endParaRPr lang="en-US"/>
            </a:p>
          </p:txBody>
        </p:sp>
        <p:sp>
          <p:nvSpPr>
            <p:cNvPr id="31" name="Freeform 265"/>
            <p:cNvSpPr>
              <a:spLocks/>
            </p:cNvSpPr>
            <p:nvPr/>
          </p:nvSpPr>
          <p:spPr bwMode="auto">
            <a:xfrm>
              <a:off x="3486150" y="3386138"/>
              <a:ext cx="100013" cy="61912"/>
            </a:xfrm>
            <a:custGeom>
              <a:avLst/>
              <a:gdLst>
                <a:gd name="T0" fmla="*/ 0 w 63"/>
                <a:gd name="T1" fmla="*/ 2147483647 h 39"/>
                <a:gd name="T2" fmla="*/ 2147483647 w 63"/>
                <a:gd name="T3" fmla="*/ 2147483647 h 39"/>
                <a:gd name="T4" fmla="*/ 2147483647 w 63"/>
                <a:gd name="T5" fmla="*/ 2147483647 h 39"/>
                <a:gd name="T6" fmla="*/ 2147483647 w 63"/>
                <a:gd name="T7" fmla="*/ 0 h 39"/>
                <a:gd name="T8" fmla="*/ 0 w 63"/>
                <a:gd name="T9" fmla="*/ 2147483647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0" y="10"/>
                  </a:moveTo>
                  <a:lnTo>
                    <a:pt x="58" y="39"/>
                  </a:lnTo>
                  <a:lnTo>
                    <a:pt x="63" y="29"/>
                  </a:lnTo>
                  <a:lnTo>
                    <a:pt x="5" y="0"/>
                  </a:lnTo>
                  <a:lnTo>
                    <a:pt x="0" y="10"/>
                  </a:lnTo>
                  <a:close/>
                </a:path>
              </a:pathLst>
            </a:custGeom>
            <a:solidFill>
              <a:srgbClr val="000080"/>
            </a:solidFill>
            <a:ln w="9525">
              <a:noFill/>
              <a:round/>
              <a:headEnd/>
              <a:tailEnd/>
            </a:ln>
          </p:spPr>
          <p:txBody>
            <a:bodyPr/>
            <a:lstStyle/>
            <a:p>
              <a:endParaRPr lang="de-DE"/>
            </a:p>
          </p:txBody>
        </p:sp>
        <p:sp>
          <p:nvSpPr>
            <p:cNvPr id="32" name="Rectangle 266"/>
            <p:cNvSpPr>
              <a:spLocks noChangeArrowheads="1"/>
            </p:cNvSpPr>
            <p:nvPr/>
          </p:nvSpPr>
          <p:spPr bwMode="auto">
            <a:xfrm>
              <a:off x="3638550" y="3462338"/>
              <a:ext cx="7938" cy="15875"/>
            </a:xfrm>
            <a:prstGeom prst="rect">
              <a:avLst/>
            </a:prstGeom>
            <a:solidFill>
              <a:srgbClr val="000080"/>
            </a:solidFill>
            <a:ln w="9525">
              <a:noFill/>
              <a:miter lim="800000"/>
              <a:headEnd/>
              <a:tailEnd/>
            </a:ln>
          </p:spPr>
          <p:txBody>
            <a:bodyPr/>
            <a:lstStyle/>
            <a:p>
              <a:pPr algn="ctr"/>
              <a:endParaRPr lang="en-US"/>
            </a:p>
          </p:txBody>
        </p:sp>
        <p:sp>
          <p:nvSpPr>
            <p:cNvPr id="33" name="Freeform 267"/>
            <p:cNvSpPr>
              <a:spLocks/>
            </p:cNvSpPr>
            <p:nvPr/>
          </p:nvSpPr>
          <p:spPr bwMode="auto">
            <a:xfrm>
              <a:off x="3624263" y="3462338"/>
              <a:ext cx="98425" cy="61912"/>
            </a:xfrm>
            <a:custGeom>
              <a:avLst/>
              <a:gdLst>
                <a:gd name="T0" fmla="*/ 0 w 62"/>
                <a:gd name="T1" fmla="*/ 2147483647 h 39"/>
                <a:gd name="T2" fmla="*/ 2147483647 w 62"/>
                <a:gd name="T3" fmla="*/ 2147483647 h 39"/>
                <a:gd name="T4" fmla="*/ 2147483647 w 62"/>
                <a:gd name="T5" fmla="*/ 2147483647 h 39"/>
                <a:gd name="T6" fmla="*/ 2147483647 w 62"/>
                <a:gd name="T7" fmla="*/ 0 h 39"/>
                <a:gd name="T8" fmla="*/ 0 w 62"/>
                <a:gd name="T9" fmla="*/ 2147483647 h 39"/>
                <a:gd name="T10" fmla="*/ 0 60000 65536"/>
                <a:gd name="T11" fmla="*/ 0 60000 65536"/>
                <a:gd name="T12" fmla="*/ 0 60000 65536"/>
                <a:gd name="T13" fmla="*/ 0 60000 65536"/>
                <a:gd name="T14" fmla="*/ 0 60000 65536"/>
                <a:gd name="T15" fmla="*/ 0 w 62"/>
                <a:gd name="T16" fmla="*/ 0 h 39"/>
                <a:gd name="T17" fmla="*/ 62 w 62"/>
                <a:gd name="T18" fmla="*/ 39 h 39"/>
              </a:gdLst>
              <a:ahLst/>
              <a:cxnLst>
                <a:cxn ang="T10">
                  <a:pos x="T0" y="T1"/>
                </a:cxn>
                <a:cxn ang="T11">
                  <a:pos x="T2" y="T3"/>
                </a:cxn>
                <a:cxn ang="T12">
                  <a:pos x="T4" y="T5"/>
                </a:cxn>
                <a:cxn ang="T13">
                  <a:pos x="T6" y="T7"/>
                </a:cxn>
                <a:cxn ang="T14">
                  <a:pos x="T8" y="T9"/>
                </a:cxn>
              </a:cxnLst>
              <a:rect l="T15" t="T16" r="T17" b="T18"/>
              <a:pathLst>
                <a:path w="62" h="39">
                  <a:moveTo>
                    <a:pt x="0" y="10"/>
                  </a:moveTo>
                  <a:lnTo>
                    <a:pt x="57" y="39"/>
                  </a:lnTo>
                  <a:lnTo>
                    <a:pt x="62" y="29"/>
                  </a:lnTo>
                  <a:lnTo>
                    <a:pt x="5" y="0"/>
                  </a:lnTo>
                  <a:lnTo>
                    <a:pt x="0" y="10"/>
                  </a:lnTo>
                  <a:close/>
                </a:path>
              </a:pathLst>
            </a:custGeom>
            <a:solidFill>
              <a:srgbClr val="000080"/>
            </a:solidFill>
            <a:ln w="9525">
              <a:noFill/>
              <a:round/>
              <a:headEnd/>
              <a:tailEnd/>
            </a:ln>
          </p:spPr>
          <p:txBody>
            <a:bodyPr/>
            <a:lstStyle/>
            <a:p>
              <a:endParaRPr lang="de-DE"/>
            </a:p>
          </p:txBody>
        </p:sp>
        <p:sp>
          <p:nvSpPr>
            <p:cNvPr id="34" name="Freeform 268"/>
            <p:cNvSpPr>
              <a:spLocks/>
            </p:cNvSpPr>
            <p:nvPr/>
          </p:nvSpPr>
          <p:spPr bwMode="auto">
            <a:xfrm>
              <a:off x="3768725" y="3532188"/>
              <a:ext cx="106363"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9"/>
                  </a:moveTo>
                  <a:lnTo>
                    <a:pt x="62" y="38"/>
                  </a:lnTo>
                  <a:lnTo>
                    <a:pt x="67" y="28"/>
                  </a:lnTo>
                  <a:lnTo>
                    <a:pt x="5" y="0"/>
                  </a:lnTo>
                  <a:lnTo>
                    <a:pt x="0" y="9"/>
                  </a:lnTo>
                  <a:close/>
                </a:path>
              </a:pathLst>
            </a:custGeom>
            <a:solidFill>
              <a:srgbClr val="000080"/>
            </a:solidFill>
            <a:ln w="9525">
              <a:noFill/>
              <a:round/>
              <a:headEnd/>
              <a:tailEnd/>
            </a:ln>
          </p:spPr>
          <p:txBody>
            <a:bodyPr/>
            <a:lstStyle/>
            <a:p>
              <a:endParaRPr lang="de-DE"/>
            </a:p>
          </p:txBody>
        </p:sp>
        <p:sp>
          <p:nvSpPr>
            <p:cNvPr id="35" name="Freeform 269"/>
            <p:cNvSpPr>
              <a:spLocks/>
            </p:cNvSpPr>
            <p:nvPr/>
          </p:nvSpPr>
          <p:spPr bwMode="auto">
            <a:xfrm>
              <a:off x="3905250" y="3608388"/>
              <a:ext cx="107950" cy="60325"/>
            </a:xfrm>
            <a:custGeom>
              <a:avLst/>
              <a:gdLst>
                <a:gd name="T0" fmla="*/ 0 w 68"/>
                <a:gd name="T1" fmla="*/ 2147483647 h 38"/>
                <a:gd name="T2" fmla="*/ 2147483647 w 68"/>
                <a:gd name="T3" fmla="*/ 2147483647 h 38"/>
                <a:gd name="T4" fmla="*/ 2147483647 w 68"/>
                <a:gd name="T5" fmla="*/ 2147483647 h 38"/>
                <a:gd name="T6" fmla="*/ 2147483647 w 68"/>
                <a:gd name="T7" fmla="*/ 0 h 38"/>
                <a:gd name="T8" fmla="*/ 0 w 68"/>
                <a:gd name="T9" fmla="*/ 2147483647 h 38"/>
                <a:gd name="T10" fmla="*/ 0 60000 65536"/>
                <a:gd name="T11" fmla="*/ 0 60000 65536"/>
                <a:gd name="T12" fmla="*/ 0 60000 65536"/>
                <a:gd name="T13" fmla="*/ 0 60000 65536"/>
                <a:gd name="T14" fmla="*/ 0 60000 65536"/>
                <a:gd name="T15" fmla="*/ 0 w 68"/>
                <a:gd name="T16" fmla="*/ 0 h 38"/>
                <a:gd name="T17" fmla="*/ 68 w 68"/>
                <a:gd name="T18" fmla="*/ 38 h 38"/>
              </a:gdLst>
              <a:ahLst/>
              <a:cxnLst>
                <a:cxn ang="T10">
                  <a:pos x="T0" y="T1"/>
                </a:cxn>
                <a:cxn ang="T11">
                  <a:pos x="T2" y="T3"/>
                </a:cxn>
                <a:cxn ang="T12">
                  <a:pos x="T4" y="T5"/>
                </a:cxn>
                <a:cxn ang="T13">
                  <a:pos x="T6" y="T7"/>
                </a:cxn>
                <a:cxn ang="T14">
                  <a:pos x="T8" y="T9"/>
                </a:cxn>
              </a:cxnLst>
              <a:rect l="T15" t="T16" r="T17" b="T18"/>
              <a:pathLst>
                <a:path w="68" h="38">
                  <a:moveTo>
                    <a:pt x="0" y="9"/>
                  </a:moveTo>
                  <a:lnTo>
                    <a:pt x="63" y="38"/>
                  </a:lnTo>
                  <a:lnTo>
                    <a:pt x="68" y="28"/>
                  </a:lnTo>
                  <a:lnTo>
                    <a:pt x="5" y="0"/>
                  </a:lnTo>
                  <a:lnTo>
                    <a:pt x="0" y="9"/>
                  </a:lnTo>
                  <a:close/>
                </a:path>
              </a:pathLst>
            </a:custGeom>
            <a:solidFill>
              <a:srgbClr val="000080"/>
            </a:solidFill>
            <a:ln w="9525">
              <a:noFill/>
              <a:round/>
              <a:headEnd/>
              <a:tailEnd/>
            </a:ln>
          </p:spPr>
          <p:txBody>
            <a:bodyPr/>
            <a:lstStyle/>
            <a:p>
              <a:endParaRPr lang="de-DE"/>
            </a:p>
          </p:txBody>
        </p:sp>
        <p:sp>
          <p:nvSpPr>
            <p:cNvPr id="36" name="Freeform 270"/>
            <p:cNvSpPr>
              <a:spLocks/>
            </p:cNvSpPr>
            <p:nvPr/>
          </p:nvSpPr>
          <p:spPr bwMode="auto">
            <a:xfrm>
              <a:off x="4057650" y="3676650"/>
              <a:ext cx="106363"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9"/>
                  </a:moveTo>
                  <a:lnTo>
                    <a:pt x="63" y="38"/>
                  </a:lnTo>
                  <a:lnTo>
                    <a:pt x="67" y="29"/>
                  </a:lnTo>
                  <a:lnTo>
                    <a:pt x="5" y="0"/>
                  </a:lnTo>
                  <a:lnTo>
                    <a:pt x="0" y="9"/>
                  </a:lnTo>
                  <a:close/>
                </a:path>
              </a:pathLst>
            </a:custGeom>
            <a:solidFill>
              <a:srgbClr val="000080"/>
            </a:solidFill>
            <a:ln w="9525">
              <a:noFill/>
              <a:round/>
              <a:headEnd/>
              <a:tailEnd/>
            </a:ln>
          </p:spPr>
          <p:txBody>
            <a:bodyPr/>
            <a:lstStyle/>
            <a:p>
              <a:endParaRPr lang="de-DE"/>
            </a:p>
          </p:txBody>
        </p:sp>
        <p:sp>
          <p:nvSpPr>
            <p:cNvPr id="37" name="Freeform 271"/>
            <p:cNvSpPr>
              <a:spLocks/>
            </p:cNvSpPr>
            <p:nvPr/>
          </p:nvSpPr>
          <p:spPr bwMode="auto">
            <a:xfrm>
              <a:off x="4202113" y="3752850"/>
              <a:ext cx="107950" cy="52388"/>
            </a:xfrm>
            <a:custGeom>
              <a:avLst/>
              <a:gdLst>
                <a:gd name="T0" fmla="*/ 0 w 68"/>
                <a:gd name="T1" fmla="*/ 2147483647 h 33"/>
                <a:gd name="T2" fmla="*/ 2147483647 w 68"/>
                <a:gd name="T3" fmla="*/ 2147483647 h 33"/>
                <a:gd name="T4" fmla="*/ 2147483647 w 68"/>
                <a:gd name="T5" fmla="*/ 2147483647 h 33"/>
                <a:gd name="T6" fmla="*/ 2147483647 w 68"/>
                <a:gd name="T7" fmla="*/ 0 h 33"/>
                <a:gd name="T8" fmla="*/ 0 w 68"/>
                <a:gd name="T9" fmla="*/ 2147483647 h 33"/>
                <a:gd name="T10" fmla="*/ 0 60000 65536"/>
                <a:gd name="T11" fmla="*/ 0 60000 65536"/>
                <a:gd name="T12" fmla="*/ 0 60000 65536"/>
                <a:gd name="T13" fmla="*/ 0 60000 65536"/>
                <a:gd name="T14" fmla="*/ 0 60000 65536"/>
                <a:gd name="T15" fmla="*/ 0 w 68"/>
                <a:gd name="T16" fmla="*/ 0 h 33"/>
                <a:gd name="T17" fmla="*/ 68 w 68"/>
                <a:gd name="T18" fmla="*/ 33 h 33"/>
              </a:gdLst>
              <a:ahLst/>
              <a:cxnLst>
                <a:cxn ang="T10">
                  <a:pos x="T0" y="T1"/>
                </a:cxn>
                <a:cxn ang="T11">
                  <a:pos x="T2" y="T3"/>
                </a:cxn>
                <a:cxn ang="T12">
                  <a:pos x="T4" y="T5"/>
                </a:cxn>
                <a:cxn ang="T13">
                  <a:pos x="T6" y="T7"/>
                </a:cxn>
                <a:cxn ang="T14">
                  <a:pos x="T8" y="T9"/>
                </a:cxn>
              </a:cxnLst>
              <a:rect l="T15" t="T16" r="T17" b="T18"/>
              <a:pathLst>
                <a:path w="68" h="33">
                  <a:moveTo>
                    <a:pt x="0" y="9"/>
                  </a:moveTo>
                  <a:lnTo>
                    <a:pt x="63" y="33"/>
                  </a:lnTo>
                  <a:lnTo>
                    <a:pt x="68" y="24"/>
                  </a:lnTo>
                  <a:lnTo>
                    <a:pt x="5" y="0"/>
                  </a:lnTo>
                  <a:lnTo>
                    <a:pt x="0" y="9"/>
                  </a:lnTo>
                  <a:close/>
                </a:path>
              </a:pathLst>
            </a:custGeom>
            <a:solidFill>
              <a:srgbClr val="000080"/>
            </a:solidFill>
            <a:ln w="9525">
              <a:noFill/>
              <a:round/>
              <a:headEnd/>
              <a:tailEnd/>
            </a:ln>
          </p:spPr>
          <p:txBody>
            <a:bodyPr/>
            <a:lstStyle/>
            <a:p>
              <a:endParaRPr lang="de-DE"/>
            </a:p>
          </p:txBody>
        </p:sp>
        <p:sp>
          <p:nvSpPr>
            <p:cNvPr id="38" name="Freeform 272"/>
            <p:cNvSpPr>
              <a:spLocks/>
            </p:cNvSpPr>
            <p:nvPr/>
          </p:nvSpPr>
          <p:spPr bwMode="auto">
            <a:xfrm>
              <a:off x="4354513" y="3813175"/>
              <a:ext cx="107950" cy="53975"/>
            </a:xfrm>
            <a:custGeom>
              <a:avLst/>
              <a:gdLst>
                <a:gd name="T0" fmla="*/ 0 w 68"/>
                <a:gd name="T1" fmla="*/ 2147483647 h 34"/>
                <a:gd name="T2" fmla="*/ 2147483647 w 68"/>
                <a:gd name="T3" fmla="*/ 2147483647 h 34"/>
                <a:gd name="T4" fmla="*/ 2147483647 w 68"/>
                <a:gd name="T5" fmla="*/ 2147483647 h 34"/>
                <a:gd name="T6" fmla="*/ 2147483647 w 68"/>
                <a:gd name="T7" fmla="*/ 0 h 34"/>
                <a:gd name="T8" fmla="*/ 0 w 68"/>
                <a:gd name="T9" fmla="*/ 2147483647 h 34"/>
                <a:gd name="T10" fmla="*/ 0 60000 65536"/>
                <a:gd name="T11" fmla="*/ 0 60000 65536"/>
                <a:gd name="T12" fmla="*/ 0 60000 65536"/>
                <a:gd name="T13" fmla="*/ 0 60000 65536"/>
                <a:gd name="T14" fmla="*/ 0 60000 65536"/>
                <a:gd name="T15" fmla="*/ 0 w 68"/>
                <a:gd name="T16" fmla="*/ 0 h 34"/>
                <a:gd name="T17" fmla="*/ 68 w 68"/>
                <a:gd name="T18" fmla="*/ 34 h 34"/>
              </a:gdLst>
              <a:ahLst/>
              <a:cxnLst>
                <a:cxn ang="T10">
                  <a:pos x="T0" y="T1"/>
                </a:cxn>
                <a:cxn ang="T11">
                  <a:pos x="T2" y="T3"/>
                </a:cxn>
                <a:cxn ang="T12">
                  <a:pos x="T4" y="T5"/>
                </a:cxn>
                <a:cxn ang="T13">
                  <a:pos x="T6" y="T7"/>
                </a:cxn>
                <a:cxn ang="T14">
                  <a:pos x="T8" y="T9"/>
                </a:cxn>
              </a:cxnLst>
              <a:rect l="T15" t="T16" r="T17" b="T18"/>
              <a:pathLst>
                <a:path w="68" h="34">
                  <a:moveTo>
                    <a:pt x="0" y="10"/>
                  </a:moveTo>
                  <a:lnTo>
                    <a:pt x="63" y="34"/>
                  </a:lnTo>
                  <a:lnTo>
                    <a:pt x="68" y="24"/>
                  </a:lnTo>
                  <a:lnTo>
                    <a:pt x="5" y="0"/>
                  </a:lnTo>
                  <a:lnTo>
                    <a:pt x="0" y="10"/>
                  </a:lnTo>
                  <a:close/>
                </a:path>
              </a:pathLst>
            </a:custGeom>
            <a:solidFill>
              <a:srgbClr val="000080"/>
            </a:solidFill>
            <a:ln w="9525">
              <a:noFill/>
              <a:round/>
              <a:headEnd/>
              <a:tailEnd/>
            </a:ln>
          </p:spPr>
          <p:txBody>
            <a:bodyPr/>
            <a:lstStyle/>
            <a:p>
              <a:endParaRPr lang="de-DE"/>
            </a:p>
          </p:txBody>
        </p:sp>
        <p:sp>
          <p:nvSpPr>
            <p:cNvPr id="39" name="Freeform 273"/>
            <p:cNvSpPr>
              <a:spLocks/>
            </p:cNvSpPr>
            <p:nvPr/>
          </p:nvSpPr>
          <p:spPr bwMode="auto">
            <a:xfrm>
              <a:off x="4468813" y="3867150"/>
              <a:ext cx="107950" cy="52388"/>
            </a:xfrm>
            <a:custGeom>
              <a:avLst/>
              <a:gdLst>
                <a:gd name="T0" fmla="*/ 0 w 68"/>
                <a:gd name="T1" fmla="*/ 2147483647 h 33"/>
                <a:gd name="T2" fmla="*/ 2147483647 w 68"/>
                <a:gd name="T3" fmla="*/ 2147483647 h 33"/>
                <a:gd name="T4" fmla="*/ 2147483647 w 68"/>
                <a:gd name="T5" fmla="*/ 2147483647 h 33"/>
                <a:gd name="T6" fmla="*/ 2147483647 w 68"/>
                <a:gd name="T7" fmla="*/ 0 h 33"/>
                <a:gd name="T8" fmla="*/ 0 w 68"/>
                <a:gd name="T9" fmla="*/ 2147483647 h 33"/>
                <a:gd name="T10" fmla="*/ 0 60000 65536"/>
                <a:gd name="T11" fmla="*/ 0 60000 65536"/>
                <a:gd name="T12" fmla="*/ 0 60000 65536"/>
                <a:gd name="T13" fmla="*/ 0 60000 65536"/>
                <a:gd name="T14" fmla="*/ 0 60000 65536"/>
                <a:gd name="T15" fmla="*/ 0 w 68"/>
                <a:gd name="T16" fmla="*/ 0 h 33"/>
                <a:gd name="T17" fmla="*/ 68 w 68"/>
                <a:gd name="T18" fmla="*/ 33 h 33"/>
              </a:gdLst>
              <a:ahLst/>
              <a:cxnLst>
                <a:cxn ang="T10">
                  <a:pos x="T0" y="T1"/>
                </a:cxn>
                <a:cxn ang="T11">
                  <a:pos x="T2" y="T3"/>
                </a:cxn>
                <a:cxn ang="T12">
                  <a:pos x="T4" y="T5"/>
                </a:cxn>
                <a:cxn ang="T13">
                  <a:pos x="T6" y="T7"/>
                </a:cxn>
                <a:cxn ang="T14">
                  <a:pos x="T8" y="T9"/>
                </a:cxn>
              </a:cxnLst>
              <a:rect l="T15" t="T16" r="T17" b="T18"/>
              <a:pathLst>
                <a:path w="68" h="33">
                  <a:moveTo>
                    <a:pt x="0" y="9"/>
                  </a:moveTo>
                  <a:lnTo>
                    <a:pt x="63" y="33"/>
                  </a:lnTo>
                  <a:lnTo>
                    <a:pt x="68" y="24"/>
                  </a:lnTo>
                  <a:lnTo>
                    <a:pt x="5" y="0"/>
                  </a:lnTo>
                  <a:lnTo>
                    <a:pt x="0" y="9"/>
                  </a:lnTo>
                  <a:close/>
                </a:path>
              </a:pathLst>
            </a:custGeom>
            <a:solidFill>
              <a:srgbClr val="000080"/>
            </a:solidFill>
            <a:ln w="9525">
              <a:noFill/>
              <a:round/>
              <a:headEnd/>
              <a:tailEnd/>
            </a:ln>
          </p:spPr>
          <p:txBody>
            <a:bodyPr/>
            <a:lstStyle/>
            <a:p>
              <a:endParaRPr lang="de-DE"/>
            </a:p>
          </p:txBody>
        </p:sp>
        <p:sp>
          <p:nvSpPr>
            <p:cNvPr id="40" name="Freeform 274"/>
            <p:cNvSpPr>
              <a:spLocks/>
            </p:cNvSpPr>
            <p:nvPr/>
          </p:nvSpPr>
          <p:spPr bwMode="auto">
            <a:xfrm>
              <a:off x="4621213" y="3927475"/>
              <a:ext cx="106362"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10"/>
                  </a:moveTo>
                  <a:lnTo>
                    <a:pt x="63" y="38"/>
                  </a:lnTo>
                  <a:lnTo>
                    <a:pt x="67" y="29"/>
                  </a:lnTo>
                  <a:lnTo>
                    <a:pt x="5" y="0"/>
                  </a:lnTo>
                  <a:lnTo>
                    <a:pt x="0" y="10"/>
                  </a:lnTo>
                  <a:close/>
                </a:path>
              </a:pathLst>
            </a:custGeom>
            <a:solidFill>
              <a:srgbClr val="000080"/>
            </a:solidFill>
            <a:ln w="9525">
              <a:noFill/>
              <a:round/>
              <a:headEnd/>
              <a:tailEnd/>
            </a:ln>
          </p:spPr>
          <p:txBody>
            <a:bodyPr/>
            <a:lstStyle/>
            <a:p>
              <a:endParaRPr lang="de-DE"/>
            </a:p>
          </p:txBody>
        </p:sp>
        <p:sp>
          <p:nvSpPr>
            <p:cNvPr id="41" name="Freeform 275"/>
            <p:cNvSpPr>
              <a:spLocks/>
            </p:cNvSpPr>
            <p:nvPr/>
          </p:nvSpPr>
          <p:spPr bwMode="auto">
            <a:xfrm>
              <a:off x="4765675" y="3995738"/>
              <a:ext cx="107950" cy="53975"/>
            </a:xfrm>
            <a:custGeom>
              <a:avLst/>
              <a:gdLst>
                <a:gd name="T0" fmla="*/ 0 w 68"/>
                <a:gd name="T1" fmla="*/ 2147483647 h 34"/>
                <a:gd name="T2" fmla="*/ 2147483647 w 68"/>
                <a:gd name="T3" fmla="*/ 2147483647 h 34"/>
                <a:gd name="T4" fmla="*/ 2147483647 w 68"/>
                <a:gd name="T5" fmla="*/ 2147483647 h 34"/>
                <a:gd name="T6" fmla="*/ 2147483647 w 68"/>
                <a:gd name="T7" fmla="*/ 0 h 34"/>
                <a:gd name="T8" fmla="*/ 0 w 68"/>
                <a:gd name="T9" fmla="*/ 2147483647 h 34"/>
                <a:gd name="T10" fmla="*/ 0 60000 65536"/>
                <a:gd name="T11" fmla="*/ 0 60000 65536"/>
                <a:gd name="T12" fmla="*/ 0 60000 65536"/>
                <a:gd name="T13" fmla="*/ 0 60000 65536"/>
                <a:gd name="T14" fmla="*/ 0 60000 65536"/>
                <a:gd name="T15" fmla="*/ 0 w 68"/>
                <a:gd name="T16" fmla="*/ 0 h 34"/>
                <a:gd name="T17" fmla="*/ 68 w 68"/>
                <a:gd name="T18" fmla="*/ 34 h 34"/>
              </a:gdLst>
              <a:ahLst/>
              <a:cxnLst>
                <a:cxn ang="T10">
                  <a:pos x="T0" y="T1"/>
                </a:cxn>
                <a:cxn ang="T11">
                  <a:pos x="T2" y="T3"/>
                </a:cxn>
                <a:cxn ang="T12">
                  <a:pos x="T4" y="T5"/>
                </a:cxn>
                <a:cxn ang="T13">
                  <a:pos x="T6" y="T7"/>
                </a:cxn>
                <a:cxn ang="T14">
                  <a:pos x="T8" y="T9"/>
                </a:cxn>
              </a:cxnLst>
              <a:rect l="T15" t="T16" r="T17" b="T18"/>
              <a:pathLst>
                <a:path w="68" h="34">
                  <a:moveTo>
                    <a:pt x="0" y="10"/>
                  </a:moveTo>
                  <a:lnTo>
                    <a:pt x="63" y="34"/>
                  </a:lnTo>
                  <a:lnTo>
                    <a:pt x="68" y="24"/>
                  </a:lnTo>
                  <a:lnTo>
                    <a:pt x="5" y="0"/>
                  </a:lnTo>
                  <a:lnTo>
                    <a:pt x="0" y="10"/>
                  </a:lnTo>
                  <a:close/>
                </a:path>
              </a:pathLst>
            </a:custGeom>
            <a:solidFill>
              <a:srgbClr val="000080"/>
            </a:solidFill>
            <a:ln w="9525">
              <a:noFill/>
              <a:round/>
              <a:headEnd/>
              <a:tailEnd/>
            </a:ln>
          </p:spPr>
          <p:txBody>
            <a:bodyPr/>
            <a:lstStyle/>
            <a:p>
              <a:endParaRPr lang="de-DE"/>
            </a:p>
          </p:txBody>
        </p:sp>
        <p:sp>
          <p:nvSpPr>
            <p:cNvPr id="42" name="Freeform 276"/>
            <p:cNvSpPr>
              <a:spLocks/>
            </p:cNvSpPr>
            <p:nvPr/>
          </p:nvSpPr>
          <p:spPr bwMode="auto">
            <a:xfrm>
              <a:off x="4926013" y="4057650"/>
              <a:ext cx="106362" cy="52388"/>
            </a:xfrm>
            <a:custGeom>
              <a:avLst/>
              <a:gdLst>
                <a:gd name="T0" fmla="*/ 0 w 67"/>
                <a:gd name="T1" fmla="*/ 2147483647 h 33"/>
                <a:gd name="T2" fmla="*/ 2147483647 w 67"/>
                <a:gd name="T3" fmla="*/ 2147483647 h 33"/>
                <a:gd name="T4" fmla="*/ 2147483647 w 67"/>
                <a:gd name="T5" fmla="*/ 2147483647 h 33"/>
                <a:gd name="T6" fmla="*/ 2147483647 w 67"/>
                <a:gd name="T7" fmla="*/ 0 h 33"/>
                <a:gd name="T8" fmla="*/ 0 w 67"/>
                <a:gd name="T9" fmla="*/ 2147483647 h 33"/>
                <a:gd name="T10" fmla="*/ 0 60000 65536"/>
                <a:gd name="T11" fmla="*/ 0 60000 65536"/>
                <a:gd name="T12" fmla="*/ 0 60000 65536"/>
                <a:gd name="T13" fmla="*/ 0 60000 65536"/>
                <a:gd name="T14" fmla="*/ 0 60000 65536"/>
                <a:gd name="T15" fmla="*/ 0 w 67"/>
                <a:gd name="T16" fmla="*/ 0 h 33"/>
                <a:gd name="T17" fmla="*/ 67 w 67"/>
                <a:gd name="T18" fmla="*/ 33 h 33"/>
              </a:gdLst>
              <a:ahLst/>
              <a:cxnLst>
                <a:cxn ang="T10">
                  <a:pos x="T0" y="T1"/>
                </a:cxn>
                <a:cxn ang="T11">
                  <a:pos x="T2" y="T3"/>
                </a:cxn>
                <a:cxn ang="T12">
                  <a:pos x="T4" y="T5"/>
                </a:cxn>
                <a:cxn ang="T13">
                  <a:pos x="T6" y="T7"/>
                </a:cxn>
                <a:cxn ang="T14">
                  <a:pos x="T8" y="T9"/>
                </a:cxn>
              </a:cxnLst>
              <a:rect l="T15" t="T16" r="T17" b="T18"/>
              <a:pathLst>
                <a:path w="67" h="33">
                  <a:moveTo>
                    <a:pt x="0" y="9"/>
                  </a:moveTo>
                  <a:lnTo>
                    <a:pt x="63" y="33"/>
                  </a:lnTo>
                  <a:lnTo>
                    <a:pt x="67" y="24"/>
                  </a:lnTo>
                  <a:lnTo>
                    <a:pt x="5" y="0"/>
                  </a:lnTo>
                  <a:lnTo>
                    <a:pt x="0" y="9"/>
                  </a:lnTo>
                  <a:close/>
                </a:path>
              </a:pathLst>
            </a:custGeom>
            <a:solidFill>
              <a:srgbClr val="000080"/>
            </a:solidFill>
            <a:ln w="9525">
              <a:noFill/>
              <a:round/>
              <a:headEnd/>
              <a:tailEnd/>
            </a:ln>
          </p:spPr>
          <p:txBody>
            <a:bodyPr/>
            <a:lstStyle/>
            <a:p>
              <a:endParaRPr lang="de-DE"/>
            </a:p>
          </p:txBody>
        </p:sp>
        <p:sp>
          <p:nvSpPr>
            <p:cNvPr id="43" name="Freeform 277"/>
            <p:cNvSpPr>
              <a:spLocks/>
            </p:cNvSpPr>
            <p:nvPr/>
          </p:nvSpPr>
          <p:spPr bwMode="auto">
            <a:xfrm>
              <a:off x="5040313" y="4102100"/>
              <a:ext cx="106362" cy="46038"/>
            </a:xfrm>
            <a:custGeom>
              <a:avLst/>
              <a:gdLst>
                <a:gd name="T0" fmla="*/ 0 w 67"/>
                <a:gd name="T1" fmla="*/ 2147483647 h 29"/>
                <a:gd name="T2" fmla="*/ 2147483647 w 67"/>
                <a:gd name="T3" fmla="*/ 2147483647 h 29"/>
                <a:gd name="T4" fmla="*/ 2147483647 w 67"/>
                <a:gd name="T5" fmla="*/ 2147483647 h 29"/>
                <a:gd name="T6" fmla="*/ 2147483647 w 67"/>
                <a:gd name="T7" fmla="*/ 0 h 29"/>
                <a:gd name="T8" fmla="*/ 0 w 67"/>
                <a:gd name="T9" fmla="*/ 2147483647 h 29"/>
                <a:gd name="T10" fmla="*/ 0 60000 65536"/>
                <a:gd name="T11" fmla="*/ 0 60000 65536"/>
                <a:gd name="T12" fmla="*/ 0 60000 65536"/>
                <a:gd name="T13" fmla="*/ 0 60000 65536"/>
                <a:gd name="T14" fmla="*/ 0 60000 65536"/>
                <a:gd name="T15" fmla="*/ 0 w 67"/>
                <a:gd name="T16" fmla="*/ 0 h 29"/>
                <a:gd name="T17" fmla="*/ 67 w 67"/>
                <a:gd name="T18" fmla="*/ 29 h 29"/>
              </a:gdLst>
              <a:ahLst/>
              <a:cxnLst>
                <a:cxn ang="T10">
                  <a:pos x="T0" y="T1"/>
                </a:cxn>
                <a:cxn ang="T11">
                  <a:pos x="T2" y="T3"/>
                </a:cxn>
                <a:cxn ang="T12">
                  <a:pos x="T4" y="T5"/>
                </a:cxn>
                <a:cxn ang="T13">
                  <a:pos x="T6" y="T7"/>
                </a:cxn>
                <a:cxn ang="T14">
                  <a:pos x="T8" y="T9"/>
                </a:cxn>
              </a:cxnLst>
              <a:rect l="T15" t="T16" r="T17" b="T18"/>
              <a:pathLst>
                <a:path w="67" h="29">
                  <a:moveTo>
                    <a:pt x="0" y="10"/>
                  </a:moveTo>
                  <a:lnTo>
                    <a:pt x="63" y="29"/>
                  </a:lnTo>
                  <a:lnTo>
                    <a:pt x="67" y="20"/>
                  </a:lnTo>
                  <a:lnTo>
                    <a:pt x="5" y="0"/>
                  </a:lnTo>
                  <a:lnTo>
                    <a:pt x="0" y="10"/>
                  </a:lnTo>
                  <a:close/>
                </a:path>
              </a:pathLst>
            </a:custGeom>
            <a:solidFill>
              <a:srgbClr val="000080"/>
            </a:solidFill>
            <a:ln w="9525">
              <a:noFill/>
              <a:round/>
              <a:headEnd/>
              <a:tailEnd/>
            </a:ln>
          </p:spPr>
          <p:txBody>
            <a:bodyPr/>
            <a:lstStyle/>
            <a:p>
              <a:endParaRPr lang="de-DE"/>
            </a:p>
          </p:txBody>
        </p:sp>
        <p:sp>
          <p:nvSpPr>
            <p:cNvPr id="44" name="Freeform 278"/>
            <p:cNvSpPr>
              <a:spLocks/>
            </p:cNvSpPr>
            <p:nvPr/>
          </p:nvSpPr>
          <p:spPr bwMode="auto">
            <a:xfrm>
              <a:off x="5200650" y="4156075"/>
              <a:ext cx="106363" cy="46038"/>
            </a:xfrm>
            <a:custGeom>
              <a:avLst/>
              <a:gdLst>
                <a:gd name="T0" fmla="*/ 0 w 67"/>
                <a:gd name="T1" fmla="*/ 2147483647 h 29"/>
                <a:gd name="T2" fmla="*/ 2147483647 w 67"/>
                <a:gd name="T3" fmla="*/ 2147483647 h 29"/>
                <a:gd name="T4" fmla="*/ 2147483647 w 67"/>
                <a:gd name="T5" fmla="*/ 2147483647 h 29"/>
                <a:gd name="T6" fmla="*/ 2147483647 w 67"/>
                <a:gd name="T7" fmla="*/ 0 h 29"/>
                <a:gd name="T8" fmla="*/ 0 w 67"/>
                <a:gd name="T9" fmla="*/ 2147483647 h 29"/>
                <a:gd name="T10" fmla="*/ 0 60000 65536"/>
                <a:gd name="T11" fmla="*/ 0 60000 65536"/>
                <a:gd name="T12" fmla="*/ 0 60000 65536"/>
                <a:gd name="T13" fmla="*/ 0 60000 65536"/>
                <a:gd name="T14" fmla="*/ 0 60000 65536"/>
                <a:gd name="T15" fmla="*/ 0 w 67"/>
                <a:gd name="T16" fmla="*/ 0 h 29"/>
                <a:gd name="T17" fmla="*/ 67 w 67"/>
                <a:gd name="T18" fmla="*/ 29 h 29"/>
              </a:gdLst>
              <a:ahLst/>
              <a:cxnLst>
                <a:cxn ang="T10">
                  <a:pos x="T0" y="T1"/>
                </a:cxn>
                <a:cxn ang="T11">
                  <a:pos x="T2" y="T3"/>
                </a:cxn>
                <a:cxn ang="T12">
                  <a:pos x="T4" y="T5"/>
                </a:cxn>
                <a:cxn ang="T13">
                  <a:pos x="T6" y="T7"/>
                </a:cxn>
                <a:cxn ang="T14">
                  <a:pos x="T8" y="T9"/>
                </a:cxn>
              </a:cxnLst>
              <a:rect l="T15" t="T16" r="T17" b="T18"/>
              <a:pathLst>
                <a:path w="67" h="29">
                  <a:moveTo>
                    <a:pt x="0" y="10"/>
                  </a:moveTo>
                  <a:lnTo>
                    <a:pt x="62" y="29"/>
                  </a:lnTo>
                  <a:lnTo>
                    <a:pt x="67" y="19"/>
                  </a:lnTo>
                  <a:lnTo>
                    <a:pt x="5" y="0"/>
                  </a:lnTo>
                  <a:lnTo>
                    <a:pt x="0" y="10"/>
                  </a:lnTo>
                  <a:close/>
                </a:path>
              </a:pathLst>
            </a:custGeom>
            <a:solidFill>
              <a:srgbClr val="000080"/>
            </a:solidFill>
            <a:ln w="9525">
              <a:noFill/>
              <a:round/>
              <a:headEnd/>
              <a:tailEnd/>
            </a:ln>
          </p:spPr>
          <p:txBody>
            <a:bodyPr/>
            <a:lstStyle/>
            <a:p>
              <a:endParaRPr lang="de-DE"/>
            </a:p>
          </p:txBody>
        </p:sp>
        <p:sp>
          <p:nvSpPr>
            <p:cNvPr id="45" name="Freeform 279"/>
            <p:cNvSpPr>
              <a:spLocks/>
            </p:cNvSpPr>
            <p:nvPr/>
          </p:nvSpPr>
          <p:spPr bwMode="auto">
            <a:xfrm>
              <a:off x="5345113" y="4210050"/>
              <a:ext cx="114300" cy="44450"/>
            </a:xfrm>
            <a:custGeom>
              <a:avLst/>
              <a:gdLst>
                <a:gd name="T0" fmla="*/ 0 w 72"/>
                <a:gd name="T1" fmla="*/ 2147483647 h 28"/>
                <a:gd name="T2" fmla="*/ 2147483647 w 72"/>
                <a:gd name="T3" fmla="*/ 2147483647 h 28"/>
                <a:gd name="T4" fmla="*/ 2147483647 w 72"/>
                <a:gd name="T5" fmla="*/ 2147483647 h 28"/>
                <a:gd name="T6" fmla="*/ 2147483647 w 72"/>
                <a:gd name="T7" fmla="*/ 0 h 28"/>
                <a:gd name="T8" fmla="*/ 0 w 72"/>
                <a:gd name="T9" fmla="*/ 2147483647 h 28"/>
                <a:gd name="T10" fmla="*/ 0 60000 65536"/>
                <a:gd name="T11" fmla="*/ 0 60000 65536"/>
                <a:gd name="T12" fmla="*/ 0 60000 65536"/>
                <a:gd name="T13" fmla="*/ 0 60000 65536"/>
                <a:gd name="T14" fmla="*/ 0 60000 65536"/>
                <a:gd name="T15" fmla="*/ 0 w 72"/>
                <a:gd name="T16" fmla="*/ 0 h 28"/>
                <a:gd name="T17" fmla="*/ 72 w 72"/>
                <a:gd name="T18" fmla="*/ 28 h 28"/>
              </a:gdLst>
              <a:ahLst/>
              <a:cxnLst>
                <a:cxn ang="T10">
                  <a:pos x="T0" y="T1"/>
                </a:cxn>
                <a:cxn ang="T11">
                  <a:pos x="T2" y="T3"/>
                </a:cxn>
                <a:cxn ang="T12">
                  <a:pos x="T4" y="T5"/>
                </a:cxn>
                <a:cxn ang="T13">
                  <a:pos x="T6" y="T7"/>
                </a:cxn>
                <a:cxn ang="T14">
                  <a:pos x="T8" y="T9"/>
                </a:cxn>
              </a:cxnLst>
              <a:rect l="T15" t="T16" r="T17" b="T18"/>
              <a:pathLst>
                <a:path w="72" h="28">
                  <a:moveTo>
                    <a:pt x="0" y="9"/>
                  </a:moveTo>
                  <a:lnTo>
                    <a:pt x="67" y="28"/>
                  </a:lnTo>
                  <a:lnTo>
                    <a:pt x="72" y="19"/>
                  </a:lnTo>
                  <a:lnTo>
                    <a:pt x="5" y="0"/>
                  </a:lnTo>
                  <a:lnTo>
                    <a:pt x="0" y="9"/>
                  </a:lnTo>
                  <a:close/>
                </a:path>
              </a:pathLst>
            </a:custGeom>
            <a:solidFill>
              <a:srgbClr val="000080"/>
            </a:solidFill>
            <a:ln w="9525">
              <a:noFill/>
              <a:round/>
              <a:headEnd/>
              <a:tailEnd/>
            </a:ln>
          </p:spPr>
          <p:txBody>
            <a:bodyPr/>
            <a:lstStyle/>
            <a:p>
              <a:endParaRPr lang="de-DE"/>
            </a:p>
          </p:txBody>
        </p:sp>
        <p:sp>
          <p:nvSpPr>
            <p:cNvPr id="46" name="Freeform 280"/>
            <p:cNvSpPr>
              <a:spLocks/>
            </p:cNvSpPr>
            <p:nvPr/>
          </p:nvSpPr>
          <p:spPr bwMode="auto">
            <a:xfrm>
              <a:off x="5505450" y="4254500"/>
              <a:ext cx="114300" cy="46038"/>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10"/>
                  </a:moveTo>
                  <a:lnTo>
                    <a:pt x="67" y="29"/>
                  </a:lnTo>
                  <a:lnTo>
                    <a:pt x="72" y="19"/>
                  </a:lnTo>
                  <a:lnTo>
                    <a:pt x="5" y="0"/>
                  </a:lnTo>
                  <a:lnTo>
                    <a:pt x="0" y="10"/>
                  </a:lnTo>
                  <a:close/>
                </a:path>
              </a:pathLst>
            </a:custGeom>
            <a:solidFill>
              <a:srgbClr val="000080"/>
            </a:solidFill>
            <a:ln w="9525">
              <a:noFill/>
              <a:round/>
              <a:headEnd/>
              <a:tailEnd/>
            </a:ln>
          </p:spPr>
          <p:txBody>
            <a:bodyPr/>
            <a:lstStyle/>
            <a:p>
              <a:endParaRPr lang="de-DE"/>
            </a:p>
          </p:txBody>
        </p:sp>
        <p:sp>
          <p:nvSpPr>
            <p:cNvPr id="47" name="Freeform 281"/>
            <p:cNvSpPr>
              <a:spLocks/>
            </p:cNvSpPr>
            <p:nvPr/>
          </p:nvSpPr>
          <p:spPr bwMode="auto">
            <a:xfrm>
              <a:off x="5603875" y="4284663"/>
              <a:ext cx="114300" cy="46037"/>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10"/>
                  </a:moveTo>
                  <a:lnTo>
                    <a:pt x="67" y="29"/>
                  </a:lnTo>
                  <a:lnTo>
                    <a:pt x="72" y="20"/>
                  </a:lnTo>
                  <a:lnTo>
                    <a:pt x="5" y="0"/>
                  </a:lnTo>
                  <a:lnTo>
                    <a:pt x="0" y="10"/>
                  </a:lnTo>
                  <a:close/>
                </a:path>
              </a:pathLst>
            </a:custGeom>
            <a:solidFill>
              <a:srgbClr val="000080"/>
            </a:solidFill>
            <a:ln w="9525">
              <a:noFill/>
              <a:round/>
              <a:headEnd/>
              <a:tailEnd/>
            </a:ln>
          </p:spPr>
          <p:txBody>
            <a:bodyPr/>
            <a:lstStyle/>
            <a:p>
              <a:endParaRPr lang="de-DE"/>
            </a:p>
          </p:txBody>
        </p:sp>
        <p:sp>
          <p:nvSpPr>
            <p:cNvPr id="48" name="Freeform 282"/>
            <p:cNvSpPr>
              <a:spLocks/>
            </p:cNvSpPr>
            <p:nvPr/>
          </p:nvSpPr>
          <p:spPr bwMode="auto">
            <a:xfrm>
              <a:off x="5764213" y="4330700"/>
              <a:ext cx="114300" cy="46038"/>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10"/>
                  </a:moveTo>
                  <a:lnTo>
                    <a:pt x="67" y="29"/>
                  </a:lnTo>
                  <a:lnTo>
                    <a:pt x="72" y="19"/>
                  </a:lnTo>
                  <a:lnTo>
                    <a:pt x="5" y="0"/>
                  </a:lnTo>
                  <a:lnTo>
                    <a:pt x="0" y="10"/>
                  </a:lnTo>
                  <a:close/>
                </a:path>
              </a:pathLst>
            </a:custGeom>
            <a:solidFill>
              <a:srgbClr val="000080"/>
            </a:solidFill>
            <a:ln w="9525">
              <a:noFill/>
              <a:round/>
              <a:headEnd/>
              <a:tailEnd/>
            </a:ln>
          </p:spPr>
          <p:txBody>
            <a:bodyPr/>
            <a:lstStyle/>
            <a:p>
              <a:endParaRPr lang="de-DE"/>
            </a:p>
          </p:txBody>
        </p:sp>
        <p:sp>
          <p:nvSpPr>
            <p:cNvPr id="49" name="Freeform 283"/>
            <p:cNvSpPr>
              <a:spLocks/>
            </p:cNvSpPr>
            <p:nvPr/>
          </p:nvSpPr>
          <p:spPr bwMode="auto">
            <a:xfrm>
              <a:off x="5916613" y="4376738"/>
              <a:ext cx="114300" cy="46037"/>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10"/>
                  </a:moveTo>
                  <a:lnTo>
                    <a:pt x="67" y="29"/>
                  </a:lnTo>
                  <a:lnTo>
                    <a:pt x="72" y="19"/>
                  </a:lnTo>
                  <a:lnTo>
                    <a:pt x="5" y="0"/>
                  </a:lnTo>
                  <a:lnTo>
                    <a:pt x="0" y="10"/>
                  </a:lnTo>
                  <a:close/>
                </a:path>
              </a:pathLst>
            </a:custGeom>
            <a:solidFill>
              <a:srgbClr val="000080"/>
            </a:solidFill>
            <a:ln w="9525">
              <a:noFill/>
              <a:round/>
              <a:headEnd/>
              <a:tailEnd/>
            </a:ln>
          </p:spPr>
          <p:txBody>
            <a:bodyPr/>
            <a:lstStyle/>
            <a:p>
              <a:endParaRPr lang="de-DE"/>
            </a:p>
          </p:txBody>
        </p:sp>
        <p:sp>
          <p:nvSpPr>
            <p:cNvPr id="50" name="Freeform 284"/>
            <p:cNvSpPr>
              <a:spLocks/>
            </p:cNvSpPr>
            <p:nvPr/>
          </p:nvSpPr>
          <p:spPr bwMode="auto">
            <a:xfrm>
              <a:off x="6076950" y="4422775"/>
              <a:ext cx="114300" cy="46038"/>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9"/>
                  </a:moveTo>
                  <a:lnTo>
                    <a:pt x="67" y="29"/>
                  </a:lnTo>
                  <a:lnTo>
                    <a:pt x="72" y="19"/>
                  </a:lnTo>
                  <a:lnTo>
                    <a:pt x="4" y="0"/>
                  </a:lnTo>
                  <a:lnTo>
                    <a:pt x="0" y="9"/>
                  </a:lnTo>
                  <a:close/>
                </a:path>
              </a:pathLst>
            </a:custGeom>
            <a:solidFill>
              <a:srgbClr val="000080"/>
            </a:solidFill>
            <a:ln w="9525">
              <a:noFill/>
              <a:round/>
              <a:headEnd/>
              <a:tailEnd/>
            </a:ln>
          </p:spPr>
          <p:txBody>
            <a:bodyPr/>
            <a:lstStyle/>
            <a:p>
              <a:endParaRPr lang="de-DE"/>
            </a:p>
          </p:txBody>
        </p:sp>
        <p:sp>
          <p:nvSpPr>
            <p:cNvPr id="51" name="Freeform 285"/>
            <p:cNvSpPr>
              <a:spLocks/>
            </p:cNvSpPr>
            <p:nvPr/>
          </p:nvSpPr>
          <p:spPr bwMode="auto">
            <a:xfrm>
              <a:off x="6167438" y="4452938"/>
              <a:ext cx="114300" cy="46037"/>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10"/>
                  </a:moveTo>
                  <a:lnTo>
                    <a:pt x="67" y="29"/>
                  </a:lnTo>
                  <a:lnTo>
                    <a:pt x="72" y="19"/>
                  </a:lnTo>
                  <a:lnTo>
                    <a:pt x="5" y="0"/>
                  </a:lnTo>
                  <a:lnTo>
                    <a:pt x="0" y="10"/>
                  </a:lnTo>
                  <a:close/>
                </a:path>
              </a:pathLst>
            </a:custGeom>
            <a:solidFill>
              <a:srgbClr val="000080"/>
            </a:solidFill>
            <a:ln w="9525">
              <a:noFill/>
              <a:round/>
              <a:headEnd/>
              <a:tailEnd/>
            </a:ln>
          </p:spPr>
          <p:txBody>
            <a:bodyPr/>
            <a:lstStyle/>
            <a:p>
              <a:endParaRPr lang="de-DE"/>
            </a:p>
          </p:txBody>
        </p:sp>
        <p:sp>
          <p:nvSpPr>
            <p:cNvPr id="52" name="Freeform 286"/>
            <p:cNvSpPr>
              <a:spLocks/>
            </p:cNvSpPr>
            <p:nvPr/>
          </p:nvSpPr>
          <p:spPr bwMode="auto">
            <a:xfrm>
              <a:off x="6327775" y="4498975"/>
              <a:ext cx="114300" cy="38100"/>
            </a:xfrm>
            <a:custGeom>
              <a:avLst/>
              <a:gdLst>
                <a:gd name="T0" fmla="*/ 0 w 72"/>
                <a:gd name="T1" fmla="*/ 2147483647 h 24"/>
                <a:gd name="T2" fmla="*/ 2147483647 w 72"/>
                <a:gd name="T3" fmla="*/ 2147483647 h 24"/>
                <a:gd name="T4" fmla="*/ 2147483647 w 72"/>
                <a:gd name="T5" fmla="*/ 2147483647 h 24"/>
                <a:gd name="T6" fmla="*/ 2147483647 w 72"/>
                <a:gd name="T7" fmla="*/ 0 h 24"/>
                <a:gd name="T8" fmla="*/ 0 w 72"/>
                <a:gd name="T9" fmla="*/ 2147483647 h 24"/>
                <a:gd name="T10" fmla="*/ 0 60000 65536"/>
                <a:gd name="T11" fmla="*/ 0 60000 65536"/>
                <a:gd name="T12" fmla="*/ 0 60000 65536"/>
                <a:gd name="T13" fmla="*/ 0 60000 65536"/>
                <a:gd name="T14" fmla="*/ 0 60000 65536"/>
                <a:gd name="T15" fmla="*/ 0 w 72"/>
                <a:gd name="T16" fmla="*/ 0 h 24"/>
                <a:gd name="T17" fmla="*/ 72 w 72"/>
                <a:gd name="T18" fmla="*/ 24 h 24"/>
              </a:gdLst>
              <a:ahLst/>
              <a:cxnLst>
                <a:cxn ang="T10">
                  <a:pos x="T0" y="T1"/>
                </a:cxn>
                <a:cxn ang="T11">
                  <a:pos x="T2" y="T3"/>
                </a:cxn>
                <a:cxn ang="T12">
                  <a:pos x="T4" y="T5"/>
                </a:cxn>
                <a:cxn ang="T13">
                  <a:pos x="T6" y="T7"/>
                </a:cxn>
                <a:cxn ang="T14">
                  <a:pos x="T8" y="T9"/>
                </a:cxn>
              </a:cxnLst>
              <a:rect l="T15" t="T16" r="T17" b="T18"/>
              <a:pathLst>
                <a:path w="72" h="24">
                  <a:moveTo>
                    <a:pt x="0" y="9"/>
                  </a:moveTo>
                  <a:lnTo>
                    <a:pt x="67" y="24"/>
                  </a:lnTo>
                  <a:lnTo>
                    <a:pt x="72" y="14"/>
                  </a:lnTo>
                  <a:lnTo>
                    <a:pt x="5" y="0"/>
                  </a:lnTo>
                  <a:lnTo>
                    <a:pt x="0" y="9"/>
                  </a:lnTo>
                  <a:close/>
                </a:path>
              </a:pathLst>
            </a:custGeom>
            <a:solidFill>
              <a:srgbClr val="000080"/>
            </a:solidFill>
            <a:ln w="9525">
              <a:noFill/>
              <a:round/>
              <a:headEnd/>
              <a:tailEnd/>
            </a:ln>
          </p:spPr>
          <p:txBody>
            <a:bodyPr/>
            <a:lstStyle/>
            <a:p>
              <a:endParaRPr lang="de-DE"/>
            </a:p>
          </p:txBody>
        </p:sp>
        <p:sp>
          <p:nvSpPr>
            <p:cNvPr id="53" name="Freeform 287"/>
            <p:cNvSpPr>
              <a:spLocks/>
            </p:cNvSpPr>
            <p:nvPr/>
          </p:nvSpPr>
          <p:spPr bwMode="auto">
            <a:xfrm>
              <a:off x="6480175" y="4537075"/>
              <a:ext cx="114300" cy="38100"/>
            </a:xfrm>
            <a:custGeom>
              <a:avLst/>
              <a:gdLst>
                <a:gd name="T0" fmla="*/ 0 w 72"/>
                <a:gd name="T1" fmla="*/ 2147483647 h 24"/>
                <a:gd name="T2" fmla="*/ 2147483647 w 72"/>
                <a:gd name="T3" fmla="*/ 2147483647 h 24"/>
                <a:gd name="T4" fmla="*/ 2147483647 w 72"/>
                <a:gd name="T5" fmla="*/ 2147483647 h 24"/>
                <a:gd name="T6" fmla="*/ 2147483647 w 72"/>
                <a:gd name="T7" fmla="*/ 0 h 24"/>
                <a:gd name="T8" fmla="*/ 0 w 72"/>
                <a:gd name="T9" fmla="*/ 2147483647 h 24"/>
                <a:gd name="T10" fmla="*/ 0 60000 65536"/>
                <a:gd name="T11" fmla="*/ 0 60000 65536"/>
                <a:gd name="T12" fmla="*/ 0 60000 65536"/>
                <a:gd name="T13" fmla="*/ 0 60000 65536"/>
                <a:gd name="T14" fmla="*/ 0 60000 65536"/>
                <a:gd name="T15" fmla="*/ 0 w 72"/>
                <a:gd name="T16" fmla="*/ 0 h 24"/>
                <a:gd name="T17" fmla="*/ 72 w 72"/>
                <a:gd name="T18" fmla="*/ 24 h 24"/>
              </a:gdLst>
              <a:ahLst/>
              <a:cxnLst>
                <a:cxn ang="T10">
                  <a:pos x="T0" y="T1"/>
                </a:cxn>
                <a:cxn ang="T11">
                  <a:pos x="T2" y="T3"/>
                </a:cxn>
                <a:cxn ang="T12">
                  <a:pos x="T4" y="T5"/>
                </a:cxn>
                <a:cxn ang="T13">
                  <a:pos x="T6" y="T7"/>
                </a:cxn>
                <a:cxn ang="T14">
                  <a:pos x="T8" y="T9"/>
                </a:cxn>
              </a:cxnLst>
              <a:rect l="T15" t="T16" r="T17" b="T18"/>
              <a:pathLst>
                <a:path w="72" h="24">
                  <a:moveTo>
                    <a:pt x="0" y="9"/>
                  </a:moveTo>
                  <a:lnTo>
                    <a:pt x="67" y="24"/>
                  </a:lnTo>
                  <a:lnTo>
                    <a:pt x="72" y="14"/>
                  </a:lnTo>
                  <a:lnTo>
                    <a:pt x="5" y="0"/>
                  </a:lnTo>
                  <a:lnTo>
                    <a:pt x="0" y="9"/>
                  </a:lnTo>
                  <a:close/>
                </a:path>
              </a:pathLst>
            </a:custGeom>
            <a:solidFill>
              <a:srgbClr val="000080"/>
            </a:solidFill>
            <a:ln w="9525">
              <a:noFill/>
              <a:round/>
              <a:headEnd/>
              <a:tailEnd/>
            </a:ln>
          </p:spPr>
          <p:txBody>
            <a:bodyPr/>
            <a:lstStyle/>
            <a:p>
              <a:endParaRPr lang="de-DE"/>
            </a:p>
          </p:txBody>
        </p:sp>
        <p:sp>
          <p:nvSpPr>
            <p:cNvPr id="54" name="Freeform 288"/>
            <p:cNvSpPr>
              <a:spLocks/>
            </p:cNvSpPr>
            <p:nvPr/>
          </p:nvSpPr>
          <p:spPr bwMode="auto">
            <a:xfrm>
              <a:off x="6640513" y="4575175"/>
              <a:ext cx="114300" cy="38100"/>
            </a:xfrm>
            <a:custGeom>
              <a:avLst/>
              <a:gdLst>
                <a:gd name="T0" fmla="*/ 0 w 72"/>
                <a:gd name="T1" fmla="*/ 2147483647 h 24"/>
                <a:gd name="T2" fmla="*/ 2147483647 w 72"/>
                <a:gd name="T3" fmla="*/ 2147483647 h 24"/>
                <a:gd name="T4" fmla="*/ 2147483647 w 72"/>
                <a:gd name="T5" fmla="*/ 2147483647 h 24"/>
                <a:gd name="T6" fmla="*/ 2147483647 w 72"/>
                <a:gd name="T7" fmla="*/ 0 h 24"/>
                <a:gd name="T8" fmla="*/ 0 w 72"/>
                <a:gd name="T9" fmla="*/ 2147483647 h 24"/>
                <a:gd name="T10" fmla="*/ 0 60000 65536"/>
                <a:gd name="T11" fmla="*/ 0 60000 65536"/>
                <a:gd name="T12" fmla="*/ 0 60000 65536"/>
                <a:gd name="T13" fmla="*/ 0 60000 65536"/>
                <a:gd name="T14" fmla="*/ 0 60000 65536"/>
                <a:gd name="T15" fmla="*/ 0 w 72"/>
                <a:gd name="T16" fmla="*/ 0 h 24"/>
                <a:gd name="T17" fmla="*/ 72 w 72"/>
                <a:gd name="T18" fmla="*/ 24 h 24"/>
              </a:gdLst>
              <a:ahLst/>
              <a:cxnLst>
                <a:cxn ang="T10">
                  <a:pos x="T0" y="T1"/>
                </a:cxn>
                <a:cxn ang="T11">
                  <a:pos x="T2" y="T3"/>
                </a:cxn>
                <a:cxn ang="T12">
                  <a:pos x="T4" y="T5"/>
                </a:cxn>
                <a:cxn ang="T13">
                  <a:pos x="T6" y="T7"/>
                </a:cxn>
                <a:cxn ang="T14">
                  <a:pos x="T8" y="T9"/>
                </a:cxn>
              </a:cxnLst>
              <a:rect l="T15" t="T16" r="T17" b="T18"/>
              <a:pathLst>
                <a:path w="72" h="24">
                  <a:moveTo>
                    <a:pt x="0" y="9"/>
                  </a:moveTo>
                  <a:lnTo>
                    <a:pt x="67" y="24"/>
                  </a:lnTo>
                  <a:lnTo>
                    <a:pt x="72" y="14"/>
                  </a:lnTo>
                  <a:lnTo>
                    <a:pt x="4" y="0"/>
                  </a:lnTo>
                  <a:lnTo>
                    <a:pt x="0" y="9"/>
                  </a:lnTo>
                  <a:close/>
                </a:path>
              </a:pathLst>
            </a:custGeom>
            <a:solidFill>
              <a:srgbClr val="000080"/>
            </a:solidFill>
            <a:ln w="9525">
              <a:noFill/>
              <a:round/>
              <a:headEnd/>
              <a:tailEnd/>
            </a:ln>
          </p:spPr>
          <p:txBody>
            <a:bodyPr/>
            <a:lstStyle/>
            <a:p>
              <a:endParaRPr lang="de-DE"/>
            </a:p>
          </p:txBody>
        </p:sp>
        <p:sp>
          <p:nvSpPr>
            <p:cNvPr id="55" name="Freeform 289"/>
            <p:cNvSpPr>
              <a:spLocks/>
            </p:cNvSpPr>
            <p:nvPr/>
          </p:nvSpPr>
          <p:spPr bwMode="auto">
            <a:xfrm>
              <a:off x="6731000" y="4597400"/>
              <a:ext cx="114300" cy="38100"/>
            </a:xfrm>
            <a:custGeom>
              <a:avLst/>
              <a:gdLst>
                <a:gd name="T0" fmla="*/ 0 w 72"/>
                <a:gd name="T1" fmla="*/ 2147483647 h 24"/>
                <a:gd name="T2" fmla="*/ 2147483647 w 72"/>
                <a:gd name="T3" fmla="*/ 2147483647 h 24"/>
                <a:gd name="T4" fmla="*/ 2147483647 w 72"/>
                <a:gd name="T5" fmla="*/ 2147483647 h 24"/>
                <a:gd name="T6" fmla="*/ 2147483647 w 72"/>
                <a:gd name="T7" fmla="*/ 0 h 24"/>
                <a:gd name="T8" fmla="*/ 0 w 72"/>
                <a:gd name="T9" fmla="*/ 2147483647 h 24"/>
                <a:gd name="T10" fmla="*/ 0 60000 65536"/>
                <a:gd name="T11" fmla="*/ 0 60000 65536"/>
                <a:gd name="T12" fmla="*/ 0 60000 65536"/>
                <a:gd name="T13" fmla="*/ 0 60000 65536"/>
                <a:gd name="T14" fmla="*/ 0 60000 65536"/>
                <a:gd name="T15" fmla="*/ 0 w 72"/>
                <a:gd name="T16" fmla="*/ 0 h 24"/>
                <a:gd name="T17" fmla="*/ 72 w 72"/>
                <a:gd name="T18" fmla="*/ 24 h 24"/>
              </a:gdLst>
              <a:ahLst/>
              <a:cxnLst>
                <a:cxn ang="T10">
                  <a:pos x="T0" y="T1"/>
                </a:cxn>
                <a:cxn ang="T11">
                  <a:pos x="T2" y="T3"/>
                </a:cxn>
                <a:cxn ang="T12">
                  <a:pos x="T4" y="T5"/>
                </a:cxn>
                <a:cxn ang="T13">
                  <a:pos x="T6" y="T7"/>
                </a:cxn>
                <a:cxn ang="T14">
                  <a:pos x="T8" y="T9"/>
                </a:cxn>
              </a:cxnLst>
              <a:rect l="T15" t="T16" r="T17" b="T18"/>
              <a:pathLst>
                <a:path w="72" h="24">
                  <a:moveTo>
                    <a:pt x="0" y="10"/>
                  </a:moveTo>
                  <a:lnTo>
                    <a:pt x="67" y="24"/>
                  </a:lnTo>
                  <a:lnTo>
                    <a:pt x="72" y="15"/>
                  </a:lnTo>
                  <a:lnTo>
                    <a:pt x="5" y="0"/>
                  </a:lnTo>
                  <a:lnTo>
                    <a:pt x="0" y="10"/>
                  </a:lnTo>
                  <a:close/>
                </a:path>
              </a:pathLst>
            </a:custGeom>
            <a:solidFill>
              <a:srgbClr val="000080"/>
            </a:solidFill>
            <a:ln w="9525">
              <a:noFill/>
              <a:round/>
              <a:headEnd/>
              <a:tailEnd/>
            </a:ln>
          </p:spPr>
          <p:txBody>
            <a:bodyPr/>
            <a:lstStyle/>
            <a:p>
              <a:endParaRPr lang="de-DE"/>
            </a:p>
          </p:txBody>
        </p:sp>
        <p:sp>
          <p:nvSpPr>
            <p:cNvPr id="56" name="Freeform 290"/>
            <p:cNvSpPr>
              <a:spLocks/>
            </p:cNvSpPr>
            <p:nvPr/>
          </p:nvSpPr>
          <p:spPr bwMode="auto">
            <a:xfrm>
              <a:off x="6883400" y="4635500"/>
              <a:ext cx="114300" cy="46038"/>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10"/>
                  </a:moveTo>
                  <a:lnTo>
                    <a:pt x="67" y="29"/>
                  </a:lnTo>
                  <a:lnTo>
                    <a:pt x="72" y="19"/>
                  </a:lnTo>
                  <a:lnTo>
                    <a:pt x="5" y="0"/>
                  </a:lnTo>
                  <a:lnTo>
                    <a:pt x="0" y="10"/>
                  </a:lnTo>
                  <a:close/>
                </a:path>
              </a:pathLst>
            </a:custGeom>
            <a:solidFill>
              <a:srgbClr val="000080"/>
            </a:solidFill>
            <a:ln w="9525">
              <a:noFill/>
              <a:round/>
              <a:headEnd/>
              <a:tailEnd/>
            </a:ln>
          </p:spPr>
          <p:txBody>
            <a:bodyPr/>
            <a:lstStyle/>
            <a:p>
              <a:endParaRPr lang="de-DE"/>
            </a:p>
          </p:txBody>
        </p:sp>
        <p:sp>
          <p:nvSpPr>
            <p:cNvPr id="57" name="Freeform 291"/>
            <p:cNvSpPr>
              <a:spLocks/>
            </p:cNvSpPr>
            <p:nvPr/>
          </p:nvSpPr>
          <p:spPr bwMode="auto">
            <a:xfrm>
              <a:off x="7035800" y="4673600"/>
              <a:ext cx="114300" cy="46038"/>
            </a:xfrm>
            <a:custGeom>
              <a:avLst/>
              <a:gdLst>
                <a:gd name="T0" fmla="*/ 0 w 72"/>
                <a:gd name="T1" fmla="*/ 2147483647 h 29"/>
                <a:gd name="T2" fmla="*/ 2147483647 w 72"/>
                <a:gd name="T3" fmla="*/ 2147483647 h 29"/>
                <a:gd name="T4" fmla="*/ 2147483647 w 72"/>
                <a:gd name="T5" fmla="*/ 2147483647 h 29"/>
                <a:gd name="T6" fmla="*/ 2147483647 w 72"/>
                <a:gd name="T7" fmla="*/ 0 h 29"/>
                <a:gd name="T8" fmla="*/ 0 w 72"/>
                <a:gd name="T9" fmla="*/ 2147483647 h 29"/>
                <a:gd name="T10" fmla="*/ 0 60000 65536"/>
                <a:gd name="T11" fmla="*/ 0 60000 65536"/>
                <a:gd name="T12" fmla="*/ 0 60000 65536"/>
                <a:gd name="T13" fmla="*/ 0 60000 65536"/>
                <a:gd name="T14" fmla="*/ 0 60000 65536"/>
                <a:gd name="T15" fmla="*/ 0 w 72"/>
                <a:gd name="T16" fmla="*/ 0 h 29"/>
                <a:gd name="T17" fmla="*/ 72 w 72"/>
                <a:gd name="T18" fmla="*/ 29 h 29"/>
              </a:gdLst>
              <a:ahLst/>
              <a:cxnLst>
                <a:cxn ang="T10">
                  <a:pos x="T0" y="T1"/>
                </a:cxn>
                <a:cxn ang="T11">
                  <a:pos x="T2" y="T3"/>
                </a:cxn>
                <a:cxn ang="T12">
                  <a:pos x="T4" y="T5"/>
                </a:cxn>
                <a:cxn ang="T13">
                  <a:pos x="T6" y="T7"/>
                </a:cxn>
                <a:cxn ang="T14">
                  <a:pos x="T8" y="T9"/>
                </a:cxn>
              </a:cxnLst>
              <a:rect l="T15" t="T16" r="T17" b="T18"/>
              <a:pathLst>
                <a:path w="72" h="29">
                  <a:moveTo>
                    <a:pt x="0" y="10"/>
                  </a:moveTo>
                  <a:lnTo>
                    <a:pt x="67" y="29"/>
                  </a:lnTo>
                  <a:lnTo>
                    <a:pt x="72" y="19"/>
                  </a:lnTo>
                  <a:lnTo>
                    <a:pt x="5" y="0"/>
                  </a:lnTo>
                  <a:lnTo>
                    <a:pt x="0" y="10"/>
                  </a:lnTo>
                  <a:close/>
                </a:path>
              </a:pathLst>
            </a:custGeom>
            <a:solidFill>
              <a:srgbClr val="000080"/>
            </a:solidFill>
            <a:ln w="9525">
              <a:noFill/>
              <a:round/>
              <a:headEnd/>
              <a:tailEnd/>
            </a:ln>
          </p:spPr>
          <p:txBody>
            <a:bodyPr/>
            <a:lstStyle/>
            <a:p>
              <a:endParaRPr lang="de-DE"/>
            </a:p>
          </p:txBody>
        </p:sp>
        <p:sp>
          <p:nvSpPr>
            <p:cNvPr id="58" name="Freeform 292"/>
            <p:cNvSpPr>
              <a:spLocks/>
            </p:cNvSpPr>
            <p:nvPr/>
          </p:nvSpPr>
          <p:spPr bwMode="auto">
            <a:xfrm>
              <a:off x="7188200" y="4719638"/>
              <a:ext cx="114300" cy="38100"/>
            </a:xfrm>
            <a:custGeom>
              <a:avLst/>
              <a:gdLst>
                <a:gd name="T0" fmla="*/ 0 w 72"/>
                <a:gd name="T1" fmla="*/ 2147483647 h 24"/>
                <a:gd name="T2" fmla="*/ 2147483647 w 72"/>
                <a:gd name="T3" fmla="*/ 2147483647 h 24"/>
                <a:gd name="T4" fmla="*/ 2147483647 w 72"/>
                <a:gd name="T5" fmla="*/ 2147483647 h 24"/>
                <a:gd name="T6" fmla="*/ 2147483647 w 72"/>
                <a:gd name="T7" fmla="*/ 0 h 24"/>
                <a:gd name="T8" fmla="*/ 0 w 72"/>
                <a:gd name="T9" fmla="*/ 2147483647 h 24"/>
                <a:gd name="T10" fmla="*/ 0 60000 65536"/>
                <a:gd name="T11" fmla="*/ 0 60000 65536"/>
                <a:gd name="T12" fmla="*/ 0 60000 65536"/>
                <a:gd name="T13" fmla="*/ 0 60000 65536"/>
                <a:gd name="T14" fmla="*/ 0 60000 65536"/>
                <a:gd name="T15" fmla="*/ 0 w 72"/>
                <a:gd name="T16" fmla="*/ 0 h 24"/>
                <a:gd name="T17" fmla="*/ 72 w 72"/>
                <a:gd name="T18" fmla="*/ 24 h 24"/>
              </a:gdLst>
              <a:ahLst/>
              <a:cxnLst>
                <a:cxn ang="T10">
                  <a:pos x="T0" y="T1"/>
                </a:cxn>
                <a:cxn ang="T11">
                  <a:pos x="T2" y="T3"/>
                </a:cxn>
                <a:cxn ang="T12">
                  <a:pos x="T4" y="T5"/>
                </a:cxn>
                <a:cxn ang="T13">
                  <a:pos x="T6" y="T7"/>
                </a:cxn>
                <a:cxn ang="T14">
                  <a:pos x="T8" y="T9"/>
                </a:cxn>
              </a:cxnLst>
              <a:rect l="T15" t="T16" r="T17" b="T18"/>
              <a:pathLst>
                <a:path w="72" h="24">
                  <a:moveTo>
                    <a:pt x="0" y="9"/>
                  </a:moveTo>
                  <a:lnTo>
                    <a:pt x="67" y="24"/>
                  </a:lnTo>
                  <a:lnTo>
                    <a:pt x="72" y="14"/>
                  </a:lnTo>
                  <a:lnTo>
                    <a:pt x="5" y="0"/>
                  </a:lnTo>
                  <a:lnTo>
                    <a:pt x="0" y="9"/>
                  </a:lnTo>
                  <a:close/>
                </a:path>
              </a:pathLst>
            </a:custGeom>
            <a:solidFill>
              <a:srgbClr val="000080"/>
            </a:solidFill>
            <a:ln w="9525">
              <a:noFill/>
              <a:round/>
              <a:headEnd/>
              <a:tailEnd/>
            </a:ln>
          </p:spPr>
          <p:txBody>
            <a:bodyPr/>
            <a:lstStyle/>
            <a:p>
              <a:endParaRPr lang="de-DE"/>
            </a:p>
          </p:txBody>
        </p:sp>
        <p:sp>
          <p:nvSpPr>
            <p:cNvPr id="59" name="Freeform 293"/>
            <p:cNvSpPr>
              <a:spLocks/>
            </p:cNvSpPr>
            <p:nvPr/>
          </p:nvSpPr>
          <p:spPr bwMode="auto">
            <a:xfrm>
              <a:off x="7302500" y="4749800"/>
              <a:ext cx="114300" cy="38100"/>
            </a:xfrm>
            <a:custGeom>
              <a:avLst/>
              <a:gdLst>
                <a:gd name="T0" fmla="*/ 0 w 72"/>
                <a:gd name="T1" fmla="*/ 2147483647 h 24"/>
                <a:gd name="T2" fmla="*/ 2147483647 w 72"/>
                <a:gd name="T3" fmla="*/ 2147483647 h 24"/>
                <a:gd name="T4" fmla="*/ 2147483647 w 72"/>
                <a:gd name="T5" fmla="*/ 2147483647 h 24"/>
                <a:gd name="T6" fmla="*/ 2147483647 w 72"/>
                <a:gd name="T7" fmla="*/ 0 h 24"/>
                <a:gd name="T8" fmla="*/ 0 w 72"/>
                <a:gd name="T9" fmla="*/ 2147483647 h 24"/>
                <a:gd name="T10" fmla="*/ 0 60000 65536"/>
                <a:gd name="T11" fmla="*/ 0 60000 65536"/>
                <a:gd name="T12" fmla="*/ 0 60000 65536"/>
                <a:gd name="T13" fmla="*/ 0 60000 65536"/>
                <a:gd name="T14" fmla="*/ 0 60000 65536"/>
                <a:gd name="T15" fmla="*/ 0 w 72"/>
                <a:gd name="T16" fmla="*/ 0 h 24"/>
                <a:gd name="T17" fmla="*/ 72 w 72"/>
                <a:gd name="T18" fmla="*/ 24 h 24"/>
              </a:gdLst>
              <a:ahLst/>
              <a:cxnLst>
                <a:cxn ang="T10">
                  <a:pos x="T0" y="T1"/>
                </a:cxn>
                <a:cxn ang="T11">
                  <a:pos x="T2" y="T3"/>
                </a:cxn>
                <a:cxn ang="T12">
                  <a:pos x="T4" y="T5"/>
                </a:cxn>
                <a:cxn ang="T13">
                  <a:pos x="T6" y="T7"/>
                </a:cxn>
                <a:cxn ang="T14">
                  <a:pos x="T8" y="T9"/>
                </a:cxn>
              </a:cxnLst>
              <a:rect l="T15" t="T16" r="T17" b="T18"/>
              <a:pathLst>
                <a:path w="72" h="24">
                  <a:moveTo>
                    <a:pt x="0" y="10"/>
                  </a:moveTo>
                  <a:lnTo>
                    <a:pt x="67" y="24"/>
                  </a:lnTo>
                  <a:lnTo>
                    <a:pt x="72" y="14"/>
                  </a:lnTo>
                  <a:lnTo>
                    <a:pt x="5" y="0"/>
                  </a:lnTo>
                  <a:lnTo>
                    <a:pt x="0" y="10"/>
                  </a:lnTo>
                  <a:close/>
                </a:path>
              </a:pathLst>
            </a:custGeom>
            <a:solidFill>
              <a:srgbClr val="000080"/>
            </a:solidFill>
            <a:ln w="9525">
              <a:noFill/>
              <a:round/>
              <a:headEnd/>
              <a:tailEnd/>
            </a:ln>
          </p:spPr>
          <p:txBody>
            <a:bodyPr/>
            <a:lstStyle/>
            <a:p>
              <a:endParaRPr lang="de-DE"/>
            </a:p>
          </p:txBody>
        </p:sp>
        <p:sp>
          <p:nvSpPr>
            <p:cNvPr id="60" name="Freeform 294"/>
            <p:cNvSpPr>
              <a:spLocks/>
            </p:cNvSpPr>
            <p:nvPr/>
          </p:nvSpPr>
          <p:spPr bwMode="auto">
            <a:xfrm>
              <a:off x="7454900" y="4787900"/>
              <a:ext cx="98425" cy="30163"/>
            </a:xfrm>
            <a:custGeom>
              <a:avLst/>
              <a:gdLst>
                <a:gd name="T0" fmla="*/ 0 w 62"/>
                <a:gd name="T1" fmla="*/ 2147483647 h 19"/>
                <a:gd name="T2" fmla="*/ 2147483647 w 62"/>
                <a:gd name="T3" fmla="*/ 2147483647 h 19"/>
                <a:gd name="T4" fmla="*/ 2147483647 w 62"/>
                <a:gd name="T5" fmla="*/ 2147483647 h 19"/>
                <a:gd name="T6" fmla="*/ 2147483647 w 62"/>
                <a:gd name="T7" fmla="*/ 0 h 19"/>
                <a:gd name="T8" fmla="*/ 0 w 62"/>
                <a:gd name="T9" fmla="*/ 2147483647 h 19"/>
                <a:gd name="T10" fmla="*/ 0 60000 65536"/>
                <a:gd name="T11" fmla="*/ 0 60000 65536"/>
                <a:gd name="T12" fmla="*/ 0 60000 65536"/>
                <a:gd name="T13" fmla="*/ 0 60000 65536"/>
                <a:gd name="T14" fmla="*/ 0 60000 65536"/>
                <a:gd name="T15" fmla="*/ 0 w 62"/>
                <a:gd name="T16" fmla="*/ 0 h 19"/>
                <a:gd name="T17" fmla="*/ 62 w 62"/>
                <a:gd name="T18" fmla="*/ 19 h 19"/>
              </a:gdLst>
              <a:ahLst/>
              <a:cxnLst>
                <a:cxn ang="T10">
                  <a:pos x="T0" y="T1"/>
                </a:cxn>
                <a:cxn ang="T11">
                  <a:pos x="T2" y="T3"/>
                </a:cxn>
                <a:cxn ang="T12">
                  <a:pos x="T4" y="T5"/>
                </a:cxn>
                <a:cxn ang="T13">
                  <a:pos x="T6" y="T7"/>
                </a:cxn>
                <a:cxn ang="T14">
                  <a:pos x="T8" y="T9"/>
                </a:cxn>
              </a:cxnLst>
              <a:rect l="T15" t="T16" r="T17" b="T18"/>
              <a:pathLst>
                <a:path w="62" h="19">
                  <a:moveTo>
                    <a:pt x="0" y="10"/>
                  </a:moveTo>
                  <a:lnTo>
                    <a:pt x="58" y="19"/>
                  </a:lnTo>
                  <a:lnTo>
                    <a:pt x="62" y="10"/>
                  </a:lnTo>
                  <a:lnTo>
                    <a:pt x="5" y="0"/>
                  </a:lnTo>
                  <a:lnTo>
                    <a:pt x="0" y="10"/>
                  </a:lnTo>
                  <a:close/>
                </a:path>
              </a:pathLst>
            </a:custGeom>
            <a:solidFill>
              <a:srgbClr val="000080"/>
            </a:solidFill>
            <a:ln w="9525">
              <a:noFill/>
              <a:round/>
              <a:headEnd/>
              <a:tailEnd/>
            </a:ln>
          </p:spPr>
          <p:txBody>
            <a:bodyPr/>
            <a:lstStyle/>
            <a:p>
              <a:endParaRPr lang="de-DE"/>
            </a:p>
          </p:txBody>
        </p:sp>
        <p:sp>
          <p:nvSpPr>
            <p:cNvPr id="61" name="Rectangle 295"/>
            <p:cNvSpPr>
              <a:spLocks noChangeArrowheads="1"/>
            </p:cNvSpPr>
            <p:nvPr/>
          </p:nvSpPr>
          <p:spPr bwMode="auto">
            <a:xfrm>
              <a:off x="7539038" y="4803775"/>
              <a:ext cx="14287" cy="14288"/>
            </a:xfrm>
            <a:prstGeom prst="rect">
              <a:avLst/>
            </a:prstGeom>
            <a:solidFill>
              <a:srgbClr val="000080"/>
            </a:solidFill>
            <a:ln w="9525">
              <a:noFill/>
              <a:miter lim="800000"/>
              <a:headEnd/>
              <a:tailEnd/>
            </a:ln>
          </p:spPr>
          <p:txBody>
            <a:bodyPr/>
            <a:lstStyle/>
            <a:p>
              <a:pPr algn="ctr"/>
              <a:endParaRPr lang="en-US"/>
            </a:p>
          </p:txBody>
        </p:sp>
        <p:sp>
          <p:nvSpPr>
            <p:cNvPr id="62" name="Freeform 296"/>
            <p:cNvSpPr>
              <a:spLocks/>
            </p:cNvSpPr>
            <p:nvPr/>
          </p:nvSpPr>
          <p:spPr bwMode="auto">
            <a:xfrm>
              <a:off x="7607300" y="4818063"/>
              <a:ext cx="60325" cy="30162"/>
            </a:xfrm>
            <a:custGeom>
              <a:avLst/>
              <a:gdLst>
                <a:gd name="T0" fmla="*/ 0 w 38"/>
                <a:gd name="T1" fmla="*/ 2147483647 h 19"/>
                <a:gd name="T2" fmla="*/ 2147483647 w 38"/>
                <a:gd name="T3" fmla="*/ 2147483647 h 19"/>
                <a:gd name="T4" fmla="*/ 2147483647 w 38"/>
                <a:gd name="T5" fmla="*/ 2147483647 h 19"/>
                <a:gd name="T6" fmla="*/ 2147483647 w 38"/>
                <a:gd name="T7" fmla="*/ 0 h 19"/>
                <a:gd name="T8" fmla="*/ 0 w 38"/>
                <a:gd name="T9" fmla="*/ 2147483647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10"/>
                  </a:moveTo>
                  <a:lnTo>
                    <a:pt x="34" y="19"/>
                  </a:lnTo>
                  <a:lnTo>
                    <a:pt x="38" y="10"/>
                  </a:lnTo>
                  <a:lnTo>
                    <a:pt x="5" y="0"/>
                  </a:lnTo>
                  <a:lnTo>
                    <a:pt x="0" y="10"/>
                  </a:lnTo>
                  <a:close/>
                </a:path>
              </a:pathLst>
            </a:custGeom>
            <a:solidFill>
              <a:srgbClr val="000080"/>
            </a:solidFill>
            <a:ln w="9525">
              <a:noFill/>
              <a:round/>
              <a:headEnd/>
              <a:tailEnd/>
            </a:ln>
          </p:spPr>
          <p:txBody>
            <a:bodyPr/>
            <a:lstStyle/>
            <a:p>
              <a:endParaRPr lang="de-DE"/>
            </a:p>
          </p:txBody>
        </p:sp>
        <p:sp>
          <p:nvSpPr>
            <p:cNvPr id="63" name="Freeform 297"/>
            <p:cNvSpPr>
              <a:spLocks/>
            </p:cNvSpPr>
            <p:nvPr/>
          </p:nvSpPr>
          <p:spPr bwMode="auto">
            <a:xfrm>
              <a:off x="7645400" y="4833938"/>
              <a:ext cx="60325" cy="22225"/>
            </a:xfrm>
            <a:custGeom>
              <a:avLst/>
              <a:gdLst>
                <a:gd name="T0" fmla="*/ 0 w 38"/>
                <a:gd name="T1" fmla="*/ 2147483647 h 14"/>
                <a:gd name="T2" fmla="*/ 2147483647 w 38"/>
                <a:gd name="T3" fmla="*/ 2147483647 h 14"/>
                <a:gd name="T4" fmla="*/ 2147483647 w 38"/>
                <a:gd name="T5" fmla="*/ 2147483647 h 14"/>
                <a:gd name="T6" fmla="*/ 2147483647 w 38"/>
                <a:gd name="T7" fmla="*/ 0 h 14"/>
                <a:gd name="T8" fmla="*/ 0 w 38"/>
                <a:gd name="T9" fmla="*/ 2147483647 h 14"/>
                <a:gd name="T10" fmla="*/ 0 60000 65536"/>
                <a:gd name="T11" fmla="*/ 0 60000 65536"/>
                <a:gd name="T12" fmla="*/ 0 60000 65536"/>
                <a:gd name="T13" fmla="*/ 0 60000 65536"/>
                <a:gd name="T14" fmla="*/ 0 60000 65536"/>
                <a:gd name="T15" fmla="*/ 0 w 38"/>
                <a:gd name="T16" fmla="*/ 0 h 14"/>
                <a:gd name="T17" fmla="*/ 38 w 38"/>
                <a:gd name="T18" fmla="*/ 14 h 14"/>
              </a:gdLst>
              <a:ahLst/>
              <a:cxnLst>
                <a:cxn ang="T10">
                  <a:pos x="T0" y="T1"/>
                </a:cxn>
                <a:cxn ang="T11">
                  <a:pos x="T2" y="T3"/>
                </a:cxn>
                <a:cxn ang="T12">
                  <a:pos x="T4" y="T5"/>
                </a:cxn>
                <a:cxn ang="T13">
                  <a:pos x="T6" y="T7"/>
                </a:cxn>
                <a:cxn ang="T14">
                  <a:pos x="T8" y="T9"/>
                </a:cxn>
              </a:cxnLst>
              <a:rect l="T15" t="T16" r="T17" b="T18"/>
              <a:pathLst>
                <a:path w="38" h="14">
                  <a:moveTo>
                    <a:pt x="0" y="9"/>
                  </a:moveTo>
                  <a:lnTo>
                    <a:pt x="34" y="14"/>
                  </a:lnTo>
                  <a:lnTo>
                    <a:pt x="38" y="5"/>
                  </a:lnTo>
                  <a:lnTo>
                    <a:pt x="5" y="0"/>
                  </a:lnTo>
                  <a:lnTo>
                    <a:pt x="0" y="9"/>
                  </a:lnTo>
                  <a:close/>
                </a:path>
              </a:pathLst>
            </a:custGeom>
            <a:solidFill>
              <a:srgbClr val="000080"/>
            </a:solidFill>
            <a:ln w="9525">
              <a:noFill/>
              <a:round/>
              <a:headEnd/>
              <a:tailEnd/>
            </a:ln>
          </p:spPr>
          <p:txBody>
            <a:bodyPr/>
            <a:lstStyle/>
            <a:p>
              <a:endParaRPr lang="de-DE"/>
            </a:p>
          </p:txBody>
        </p:sp>
        <p:sp>
          <p:nvSpPr>
            <p:cNvPr id="64" name="Freeform 298"/>
            <p:cNvSpPr>
              <a:spLocks/>
            </p:cNvSpPr>
            <p:nvPr/>
          </p:nvSpPr>
          <p:spPr bwMode="auto">
            <a:xfrm>
              <a:off x="2328863" y="2168525"/>
              <a:ext cx="46037" cy="114300"/>
            </a:xfrm>
            <a:custGeom>
              <a:avLst/>
              <a:gdLst>
                <a:gd name="T0" fmla="*/ 0 w 29"/>
                <a:gd name="T1" fmla="*/ 0 h 72"/>
                <a:gd name="T2" fmla="*/ 2147483647 w 29"/>
                <a:gd name="T3" fmla="*/ 2147483647 h 72"/>
                <a:gd name="T4" fmla="*/ 2147483647 w 29"/>
                <a:gd name="T5" fmla="*/ 2147483647 h 72"/>
                <a:gd name="T6" fmla="*/ 2147483647 w 29"/>
                <a:gd name="T7" fmla="*/ 2147483647 h 72"/>
                <a:gd name="T8" fmla="*/ 0 w 29"/>
                <a:gd name="T9" fmla="*/ 0 h 72"/>
                <a:gd name="T10" fmla="*/ 0 60000 65536"/>
                <a:gd name="T11" fmla="*/ 0 60000 65536"/>
                <a:gd name="T12" fmla="*/ 0 60000 65536"/>
                <a:gd name="T13" fmla="*/ 0 60000 65536"/>
                <a:gd name="T14" fmla="*/ 0 60000 65536"/>
                <a:gd name="T15" fmla="*/ 0 w 29"/>
                <a:gd name="T16" fmla="*/ 0 h 72"/>
                <a:gd name="T17" fmla="*/ 29 w 29"/>
                <a:gd name="T18" fmla="*/ 72 h 72"/>
              </a:gdLst>
              <a:ahLst/>
              <a:cxnLst>
                <a:cxn ang="T10">
                  <a:pos x="T0" y="T1"/>
                </a:cxn>
                <a:cxn ang="T11">
                  <a:pos x="T2" y="T3"/>
                </a:cxn>
                <a:cxn ang="T12">
                  <a:pos x="T4" y="T5"/>
                </a:cxn>
                <a:cxn ang="T13">
                  <a:pos x="T6" y="T7"/>
                </a:cxn>
                <a:cxn ang="T14">
                  <a:pos x="T8" y="T9"/>
                </a:cxn>
              </a:cxnLst>
              <a:rect l="T15" t="T16" r="T17" b="T18"/>
              <a:pathLst>
                <a:path w="29" h="72">
                  <a:moveTo>
                    <a:pt x="0" y="0"/>
                  </a:moveTo>
                  <a:lnTo>
                    <a:pt x="19" y="67"/>
                  </a:lnTo>
                  <a:lnTo>
                    <a:pt x="29" y="72"/>
                  </a:lnTo>
                  <a:lnTo>
                    <a:pt x="10" y="5"/>
                  </a:lnTo>
                  <a:lnTo>
                    <a:pt x="0" y="0"/>
                  </a:lnTo>
                  <a:close/>
                </a:path>
              </a:pathLst>
            </a:custGeom>
            <a:solidFill>
              <a:srgbClr val="008000"/>
            </a:solidFill>
            <a:ln w="9525">
              <a:noFill/>
              <a:round/>
              <a:headEnd/>
              <a:tailEnd/>
            </a:ln>
          </p:spPr>
          <p:txBody>
            <a:bodyPr/>
            <a:lstStyle/>
            <a:p>
              <a:endParaRPr lang="de-DE"/>
            </a:p>
          </p:txBody>
        </p:sp>
        <p:sp>
          <p:nvSpPr>
            <p:cNvPr id="65" name="Freeform 299"/>
            <p:cNvSpPr>
              <a:spLocks/>
            </p:cNvSpPr>
            <p:nvPr/>
          </p:nvSpPr>
          <p:spPr bwMode="auto">
            <a:xfrm>
              <a:off x="2359025" y="2260600"/>
              <a:ext cx="38100" cy="114300"/>
            </a:xfrm>
            <a:custGeom>
              <a:avLst/>
              <a:gdLst>
                <a:gd name="T0" fmla="*/ 0 w 24"/>
                <a:gd name="T1" fmla="*/ 0 h 72"/>
                <a:gd name="T2" fmla="*/ 2147483647 w 24"/>
                <a:gd name="T3" fmla="*/ 2147483647 h 72"/>
                <a:gd name="T4" fmla="*/ 2147483647 w 24"/>
                <a:gd name="T5" fmla="*/ 2147483647 h 72"/>
                <a:gd name="T6" fmla="*/ 2147483647 w 24"/>
                <a:gd name="T7" fmla="*/ 2147483647 h 72"/>
                <a:gd name="T8" fmla="*/ 0 w 24"/>
                <a:gd name="T9" fmla="*/ 0 h 72"/>
                <a:gd name="T10" fmla="*/ 0 60000 65536"/>
                <a:gd name="T11" fmla="*/ 0 60000 65536"/>
                <a:gd name="T12" fmla="*/ 0 60000 65536"/>
                <a:gd name="T13" fmla="*/ 0 60000 65536"/>
                <a:gd name="T14" fmla="*/ 0 60000 65536"/>
                <a:gd name="T15" fmla="*/ 0 w 24"/>
                <a:gd name="T16" fmla="*/ 0 h 72"/>
                <a:gd name="T17" fmla="*/ 24 w 24"/>
                <a:gd name="T18" fmla="*/ 72 h 72"/>
              </a:gdLst>
              <a:ahLst/>
              <a:cxnLst>
                <a:cxn ang="T10">
                  <a:pos x="T0" y="T1"/>
                </a:cxn>
                <a:cxn ang="T11">
                  <a:pos x="T2" y="T3"/>
                </a:cxn>
                <a:cxn ang="T12">
                  <a:pos x="T4" y="T5"/>
                </a:cxn>
                <a:cxn ang="T13">
                  <a:pos x="T6" y="T7"/>
                </a:cxn>
                <a:cxn ang="T14">
                  <a:pos x="T8" y="T9"/>
                </a:cxn>
              </a:cxnLst>
              <a:rect l="T15" t="T16" r="T17" b="T18"/>
              <a:pathLst>
                <a:path w="24" h="72">
                  <a:moveTo>
                    <a:pt x="0" y="0"/>
                  </a:moveTo>
                  <a:lnTo>
                    <a:pt x="15" y="67"/>
                  </a:lnTo>
                  <a:lnTo>
                    <a:pt x="24" y="72"/>
                  </a:lnTo>
                  <a:lnTo>
                    <a:pt x="10" y="4"/>
                  </a:lnTo>
                  <a:lnTo>
                    <a:pt x="0" y="0"/>
                  </a:lnTo>
                  <a:close/>
                </a:path>
              </a:pathLst>
            </a:custGeom>
            <a:solidFill>
              <a:srgbClr val="008000"/>
            </a:solidFill>
            <a:ln w="9525">
              <a:noFill/>
              <a:round/>
              <a:headEnd/>
              <a:tailEnd/>
            </a:ln>
          </p:spPr>
          <p:txBody>
            <a:bodyPr/>
            <a:lstStyle/>
            <a:p>
              <a:endParaRPr lang="de-DE"/>
            </a:p>
          </p:txBody>
        </p:sp>
        <p:sp>
          <p:nvSpPr>
            <p:cNvPr id="66" name="Freeform 300"/>
            <p:cNvSpPr>
              <a:spLocks/>
            </p:cNvSpPr>
            <p:nvPr/>
          </p:nvSpPr>
          <p:spPr bwMode="auto">
            <a:xfrm>
              <a:off x="2382838" y="2351088"/>
              <a:ext cx="46037" cy="106362"/>
            </a:xfrm>
            <a:custGeom>
              <a:avLst/>
              <a:gdLst>
                <a:gd name="T0" fmla="*/ 0 w 29"/>
                <a:gd name="T1" fmla="*/ 0 h 67"/>
                <a:gd name="T2" fmla="*/ 2147483647 w 29"/>
                <a:gd name="T3" fmla="*/ 2147483647 h 67"/>
                <a:gd name="T4" fmla="*/ 2147483647 w 29"/>
                <a:gd name="T5" fmla="*/ 2147483647 h 67"/>
                <a:gd name="T6" fmla="*/ 2147483647 w 29"/>
                <a:gd name="T7" fmla="*/ 2147483647 h 67"/>
                <a:gd name="T8" fmla="*/ 0 w 29"/>
                <a:gd name="T9" fmla="*/ 0 h 67"/>
                <a:gd name="T10" fmla="*/ 0 60000 65536"/>
                <a:gd name="T11" fmla="*/ 0 60000 65536"/>
                <a:gd name="T12" fmla="*/ 0 60000 65536"/>
                <a:gd name="T13" fmla="*/ 0 60000 65536"/>
                <a:gd name="T14" fmla="*/ 0 60000 65536"/>
                <a:gd name="T15" fmla="*/ 0 w 29"/>
                <a:gd name="T16" fmla="*/ 0 h 67"/>
                <a:gd name="T17" fmla="*/ 29 w 29"/>
                <a:gd name="T18" fmla="*/ 67 h 67"/>
              </a:gdLst>
              <a:ahLst/>
              <a:cxnLst>
                <a:cxn ang="T10">
                  <a:pos x="T0" y="T1"/>
                </a:cxn>
                <a:cxn ang="T11">
                  <a:pos x="T2" y="T3"/>
                </a:cxn>
                <a:cxn ang="T12">
                  <a:pos x="T4" y="T5"/>
                </a:cxn>
                <a:cxn ang="T13">
                  <a:pos x="T6" y="T7"/>
                </a:cxn>
                <a:cxn ang="T14">
                  <a:pos x="T8" y="T9"/>
                </a:cxn>
              </a:cxnLst>
              <a:rect l="T15" t="T16" r="T17" b="T18"/>
              <a:pathLst>
                <a:path w="29" h="67">
                  <a:moveTo>
                    <a:pt x="0" y="0"/>
                  </a:moveTo>
                  <a:lnTo>
                    <a:pt x="19" y="63"/>
                  </a:lnTo>
                  <a:lnTo>
                    <a:pt x="29" y="67"/>
                  </a:lnTo>
                  <a:lnTo>
                    <a:pt x="9" y="5"/>
                  </a:lnTo>
                  <a:lnTo>
                    <a:pt x="0" y="0"/>
                  </a:lnTo>
                  <a:close/>
                </a:path>
              </a:pathLst>
            </a:custGeom>
            <a:solidFill>
              <a:srgbClr val="008000"/>
            </a:solidFill>
            <a:ln w="9525">
              <a:noFill/>
              <a:round/>
              <a:headEnd/>
              <a:tailEnd/>
            </a:ln>
          </p:spPr>
          <p:txBody>
            <a:bodyPr/>
            <a:lstStyle/>
            <a:p>
              <a:endParaRPr lang="de-DE"/>
            </a:p>
          </p:txBody>
        </p:sp>
        <p:sp>
          <p:nvSpPr>
            <p:cNvPr id="67" name="Rectangle 301"/>
            <p:cNvSpPr>
              <a:spLocks noChangeArrowheads="1"/>
            </p:cNvSpPr>
            <p:nvPr/>
          </p:nvSpPr>
          <p:spPr bwMode="auto">
            <a:xfrm>
              <a:off x="2413000" y="2443163"/>
              <a:ext cx="15875" cy="7937"/>
            </a:xfrm>
            <a:prstGeom prst="rect">
              <a:avLst/>
            </a:prstGeom>
            <a:solidFill>
              <a:srgbClr val="008000"/>
            </a:solidFill>
            <a:ln w="9525">
              <a:noFill/>
              <a:miter lim="800000"/>
              <a:headEnd/>
              <a:tailEnd/>
            </a:ln>
          </p:spPr>
          <p:txBody>
            <a:bodyPr/>
            <a:lstStyle/>
            <a:p>
              <a:pPr algn="ctr"/>
              <a:endParaRPr lang="en-US"/>
            </a:p>
          </p:txBody>
        </p:sp>
        <p:sp>
          <p:nvSpPr>
            <p:cNvPr id="68" name="Freeform 302"/>
            <p:cNvSpPr>
              <a:spLocks/>
            </p:cNvSpPr>
            <p:nvPr/>
          </p:nvSpPr>
          <p:spPr bwMode="auto">
            <a:xfrm>
              <a:off x="2435225" y="2503488"/>
              <a:ext cx="23813" cy="38100"/>
            </a:xfrm>
            <a:custGeom>
              <a:avLst/>
              <a:gdLst>
                <a:gd name="T0" fmla="*/ 0 w 15"/>
                <a:gd name="T1" fmla="*/ 0 h 24"/>
                <a:gd name="T2" fmla="*/ 2147483647 w 15"/>
                <a:gd name="T3" fmla="*/ 2147483647 h 24"/>
                <a:gd name="T4" fmla="*/ 2147483647 w 15"/>
                <a:gd name="T5" fmla="*/ 2147483647 h 24"/>
                <a:gd name="T6" fmla="*/ 2147483647 w 15"/>
                <a:gd name="T7" fmla="*/ 2147483647 h 24"/>
                <a:gd name="T8" fmla="*/ 0 w 15"/>
                <a:gd name="T9" fmla="*/ 0 h 24"/>
                <a:gd name="T10" fmla="*/ 0 60000 65536"/>
                <a:gd name="T11" fmla="*/ 0 60000 65536"/>
                <a:gd name="T12" fmla="*/ 0 60000 65536"/>
                <a:gd name="T13" fmla="*/ 0 60000 65536"/>
                <a:gd name="T14" fmla="*/ 0 60000 65536"/>
                <a:gd name="T15" fmla="*/ 0 w 15"/>
                <a:gd name="T16" fmla="*/ 0 h 24"/>
                <a:gd name="T17" fmla="*/ 15 w 15"/>
                <a:gd name="T18" fmla="*/ 24 h 24"/>
              </a:gdLst>
              <a:ahLst/>
              <a:cxnLst>
                <a:cxn ang="T10">
                  <a:pos x="T0" y="T1"/>
                </a:cxn>
                <a:cxn ang="T11">
                  <a:pos x="T2" y="T3"/>
                </a:cxn>
                <a:cxn ang="T12">
                  <a:pos x="T4" y="T5"/>
                </a:cxn>
                <a:cxn ang="T13">
                  <a:pos x="T6" y="T7"/>
                </a:cxn>
                <a:cxn ang="T14">
                  <a:pos x="T8" y="T9"/>
                </a:cxn>
              </a:cxnLst>
              <a:rect l="T15" t="T16" r="T17" b="T18"/>
              <a:pathLst>
                <a:path w="15" h="24">
                  <a:moveTo>
                    <a:pt x="0" y="0"/>
                  </a:moveTo>
                  <a:lnTo>
                    <a:pt x="5" y="19"/>
                  </a:lnTo>
                  <a:lnTo>
                    <a:pt x="15" y="24"/>
                  </a:lnTo>
                  <a:lnTo>
                    <a:pt x="10" y="5"/>
                  </a:lnTo>
                  <a:lnTo>
                    <a:pt x="0" y="0"/>
                  </a:lnTo>
                  <a:close/>
                </a:path>
              </a:pathLst>
            </a:custGeom>
            <a:solidFill>
              <a:srgbClr val="008000"/>
            </a:solidFill>
            <a:ln w="9525">
              <a:noFill/>
              <a:round/>
              <a:headEnd/>
              <a:tailEnd/>
            </a:ln>
          </p:spPr>
          <p:txBody>
            <a:bodyPr/>
            <a:lstStyle/>
            <a:p>
              <a:endParaRPr lang="de-DE"/>
            </a:p>
          </p:txBody>
        </p:sp>
        <p:sp>
          <p:nvSpPr>
            <p:cNvPr id="69" name="Freeform 303"/>
            <p:cNvSpPr>
              <a:spLocks/>
            </p:cNvSpPr>
            <p:nvPr/>
          </p:nvSpPr>
          <p:spPr bwMode="auto">
            <a:xfrm>
              <a:off x="2443163" y="2519363"/>
              <a:ext cx="38100" cy="90487"/>
            </a:xfrm>
            <a:custGeom>
              <a:avLst/>
              <a:gdLst>
                <a:gd name="T0" fmla="*/ 0 w 24"/>
                <a:gd name="T1" fmla="*/ 0 h 57"/>
                <a:gd name="T2" fmla="*/ 2147483647 w 24"/>
                <a:gd name="T3" fmla="*/ 2147483647 h 57"/>
                <a:gd name="T4" fmla="*/ 2147483647 w 24"/>
                <a:gd name="T5" fmla="*/ 2147483647 h 57"/>
                <a:gd name="T6" fmla="*/ 2147483647 w 24"/>
                <a:gd name="T7" fmla="*/ 2147483647 h 57"/>
                <a:gd name="T8" fmla="*/ 0 w 24"/>
                <a:gd name="T9" fmla="*/ 0 h 57"/>
                <a:gd name="T10" fmla="*/ 0 60000 65536"/>
                <a:gd name="T11" fmla="*/ 0 60000 65536"/>
                <a:gd name="T12" fmla="*/ 0 60000 65536"/>
                <a:gd name="T13" fmla="*/ 0 60000 65536"/>
                <a:gd name="T14" fmla="*/ 0 60000 65536"/>
                <a:gd name="T15" fmla="*/ 0 w 24"/>
                <a:gd name="T16" fmla="*/ 0 h 57"/>
                <a:gd name="T17" fmla="*/ 24 w 24"/>
                <a:gd name="T18" fmla="*/ 57 h 57"/>
              </a:gdLst>
              <a:ahLst/>
              <a:cxnLst>
                <a:cxn ang="T10">
                  <a:pos x="T0" y="T1"/>
                </a:cxn>
                <a:cxn ang="T11">
                  <a:pos x="T2" y="T3"/>
                </a:cxn>
                <a:cxn ang="T12">
                  <a:pos x="T4" y="T5"/>
                </a:cxn>
                <a:cxn ang="T13">
                  <a:pos x="T6" y="T7"/>
                </a:cxn>
                <a:cxn ang="T14">
                  <a:pos x="T8" y="T9"/>
                </a:cxn>
              </a:cxnLst>
              <a:rect l="T15" t="T16" r="T17" b="T18"/>
              <a:pathLst>
                <a:path w="24" h="57">
                  <a:moveTo>
                    <a:pt x="0" y="0"/>
                  </a:moveTo>
                  <a:lnTo>
                    <a:pt x="15" y="52"/>
                  </a:lnTo>
                  <a:lnTo>
                    <a:pt x="24" y="57"/>
                  </a:lnTo>
                  <a:lnTo>
                    <a:pt x="10" y="4"/>
                  </a:lnTo>
                  <a:lnTo>
                    <a:pt x="0" y="0"/>
                  </a:lnTo>
                  <a:close/>
                </a:path>
              </a:pathLst>
            </a:custGeom>
            <a:solidFill>
              <a:srgbClr val="008000"/>
            </a:solidFill>
            <a:ln w="9525">
              <a:noFill/>
              <a:round/>
              <a:headEnd/>
              <a:tailEnd/>
            </a:ln>
          </p:spPr>
          <p:txBody>
            <a:bodyPr/>
            <a:lstStyle/>
            <a:p>
              <a:endParaRPr lang="de-DE"/>
            </a:p>
          </p:txBody>
        </p:sp>
        <p:sp>
          <p:nvSpPr>
            <p:cNvPr id="70" name="Freeform 304"/>
            <p:cNvSpPr>
              <a:spLocks/>
            </p:cNvSpPr>
            <p:nvPr/>
          </p:nvSpPr>
          <p:spPr bwMode="auto">
            <a:xfrm>
              <a:off x="2466975" y="2579688"/>
              <a:ext cx="22225" cy="30162"/>
            </a:xfrm>
            <a:custGeom>
              <a:avLst/>
              <a:gdLst>
                <a:gd name="T0" fmla="*/ 0 w 14"/>
                <a:gd name="T1" fmla="*/ 0 h 19"/>
                <a:gd name="T2" fmla="*/ 2147483647 w 14"/>
                <a:gd name="T3" fmla="*/ 2147483647 h 19"/>
                <a:gd name="T4" fmla="*/ 2147483647 w 14"/>
                <a:gd name="T5" fmla="*/ 2147483647 h 19"/>
                <a:gd name="T6" fmla="*/ 2147483647 w 14"/>
                <a:gd name="T7" fmla="*/ 2147483647 h 19"/>
                <a:gd name="T8" fmla="*/ 0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0" y="0"/>
                  </a:moveTo>
                  <a:lnTo>
                    <a:pt x="4" y="14"/>
                  </a:lnTo>
                  <a:lnTo>
                    <a:pt x="14" y="19"/>
                  </a:lnTo>
                  <a:lnTo>
                    <a:pt x="9" y="5"/>
                  </a:lnTo>
                  <a:lnTo>
                    <a:pt x="0" y="0"/>
                  </a:lnTo>
                  <a:close/>
                </a:path>
              </a:pathLst>
            </a:custGeom>
            <a:solidFill>
              <a:srgbClr val="008000"/>
            </a:solidFill>
            <a:ln w="9525">
              <a:noFill/>
              <a:round/>
              <a:headEnd/>
              <a:tailEnd/>
            </a:ln>
          </p:spPr>
          <p:txBody>
            <a:bodyPr/>
            <a:lstStyle/>
            <a:p>
              <a:endParaRPr lang="de-DE"/>
            </a:p>
          </p:txBody>
        </p:sp>
        <p:sp>
          <p:nvSpPr>
            <p:cNvPr id="71" name="Freeform 305"/>
            <p:cNvSpPr>
              <a:spLocks/>
            </p:cNvSpPr>
            <p:nvPr/>
          </p:nvSpPr>
          <p:spPr bwMode="auto">
            <a:xfrm>
              <a:off x="2497138" y="2640013"/>
              <a:ext cx="38100" cy="84137"/>
            </a:xfrm>
            <a:custGeom>
              <a:avLst/>
              <a:gdLst>
                <a:gd name="T0" fmla="*/ 0 w 24"/>
                <a:gd name="T1" fmla="*/ 0 h 53"/>
                <a:gd name="T2" fmla="*/ 2147483647 w 24"/>
                <a:gd name="T3" fmla="*/ 2147483647 h 53"/>
                <a:gd name="T4" fmla="*/ 2147483647 w 24"/>
                <a:gd name="T5" fmla="*/ 2147483647 h 53"/>
                <a:gd name="T6" fmla="*/ 2147483647 w 24"/>
                <a:gd name="T7" fmla="*/ 2147483647 h 53"/>
                <a:gd name="T8" fmla="*/ 0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0"/>
                  </a:moveTo>
                  <a:lnTo>
                    <a:pt x="14" y="48"/>
                  </a:lnTo>
                  <a:lnTo>
                    <a:pt x="24" y="53"/>
                  </a:lnTo>
                  <a:lnTo>
                    <a:pt x="9" y="5"/>
                  </a:lnTo>
                  <a:lnTo>
                    <a:pt x="0" y="0"/>
                  </a:lnTo>
                  <a:close/>
                </a:path>
              </a:pathLst>
            </a:custGeom>
            <a:solidFill>
              <a:srgbClr val="008000"/>
            </a:solidFill>
            <a:ln w="9525">
              <a:noFill/>
              <a:round/>
              <a:headEnd/>
              <a:tailEnd/>
            </a:ln>
          </p:spPr>
          <p:txBody>
            <a:bodyPr/>
            <a:lstStyle/>
            <a:p>
              <a:endParaRPr lang="de-DE"/>
            </a:p>
          </p:txBody>
        </p:sp>
        <p:sp>
          <p:nvSpPr>
            <p:cNvPr id="72" name="Freeform 306"/>
            <p:cNvSpPr>
              <a:spLocks/>
            </p:cNvSpPr>
            <p:nvPr/>
          </p:nvSpPr>
          <p:spPr bwMode="auto">
            <a:xfrm>
              <a:off x="2519363" y="2693988"/>
              <a:ext cx="30162" cy="38100"/>
            </a:xfrm>
            <a:custGeom>
              <a:avLst/>
              <a:gdLst>
                <a:gd name="T0" fmla="*/ 0 w 19"/>
                <a:gd name="T1" fmla="*/ 0 h 24"/>
                <a:gd name="T2" fmla="*/ 2147483647 w 19"/>
                <a:gd name="T3" fmla="*/ 2147483647 h 24"/>
                <a:gd name="T4" fmla="*/ 2147483647 w 19"/>
                <a:gd name="T5" fmla="*/ 2147483647 h 24"/>
                <a:gd name="T6" fmla="*/ 2147483647 w 19"/>
                <a:gd name="T7" fmla="*/ 2147483647 h 24"/>
                <a:gd name="T8" fmla="*/ 0 w 19"/>
                <a:gd name="T9" fmla="*/ 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0"/>
                  </a:moveTo>
                  <a:lnTo>
                    <a:pt x="10" y="19"/>
                  </a:lnTo>
                  <a:lnTo>
                    <a:pt x="19" y="24"/>
                  </a:lnTo>
                  <a:lnTo>
                    <a:pt x="10" y="5"/>
                  </a:lnTo>
                  <a:lnTo>
                    <a:pt x="0" y="0"/>
                  </a:lnTo>
                  <a:close/>
                </a:path>
              </a:pathLst>
            </a:custGeom>
            <a:solidFill>
              <a:srgbClr val="008000"/>
            </a:solidFill>
            <a:ln w="9525">
              <a:noFill/>
              <a:round/>
              <a:headEnd/>
              <a:tailEnd/>
            </a:ln>
          </p:spPr>
          <p:txBody>
            <a:bodyPr/>
            <a:lstStyle/>
            <a:p>
              <a:endParaRPr lang="de-DE"/>
            </a:p>
          </p:txBody>
        </p:sp>
        <p:sp>
          <p:nvSpPr>
            <p:cNvPr id="73" name="Rectangle 307"/>
            <p:cNvSpPr>
              <a:spLocks noChangeArrowheads="1"/>
            </p:cNvSpPr>
            <p:nvPr/>
          </p:nvSpPr>
          <p:spPr bwMode="auto">
            <a:xfrm>
              <a:off x="2557463" y="2792413"/>
              <a:ext cx="15875" cy="7937"/>
            </a:xfrm>
            <a:prstGeom prst="rect">
              <a:avLst/>
            </a:prstGeom>
            <a:solidFill>
              <a:srgbClr val="008000"/>
            </a:solidFill>
            <a:ln w="9525">
              <a:noFill/>
              <a:miter lim="800000"/>
              <a:headEnd/>
              <a:tailEnd/>
            </a:ln>
          </p:spPr>
          <p:txBody>
            <a:bodyPr/>
            <a:lstStyle/>
            <a:p>
              <a:pPr algn="ctr"/>
              <a:endParaRPr lang="en-US"/>
            </a:p>
          </p:txBody>
        </p:sp>
        <p:sp>
          <p:nvSpPr>
            <p:cNvPr id="74" name="Freeform 308"/>
            <p:cNvSpPr>
              <a:spLocks/>
            </p:cNvSpPr>
            <p:nvPr/>
          </p:nvSpPr>
          <p:spPr bwMode="auto">
            <a:xfrm>
              <a:off x="2557463" y="2770188"/>
              <a:ext cx="53975" cy="106362"/>
            </a:xfrm>
            <a:custGeom>
              <a:avLst/>
              <a:gdLst>
                <a:gd name="T0" fmla="*/ 0 w 34"/>
                <a:gd name="T1" fmla="*/ 0 h 67"/>
                <a:gd name="T2" fmla="*/ 2147483647 w 34"/>
                <a:gd name="T3" fmla="*/ 2147483647 h 67"/>
                <a:gd name="T4" fmla="*/ 2147483647 w 34"/>
                <a:gd name="T5" fmla="*/ 2147483647 h 67"/>
                <a:gd name="T6" fmla="*/ 2147483647 w 34"/>
                <a:gd name="T7" fmla="*/ 2147483647 h 67"/>
                <a:gd name="T8" fmla="*/ 0 w 34"/>
                <a:gd name="T9" fmla="*/ 0 h 67"/>
                <a:gd name="T10" fmla="*/ 0 60000 65536"/>
                <a:gd name="T11" fmla="*/ 0 60000 65536"/>
                <a:gd name="T12" fmla="*/ 0 60000 65536"/>
                <a:gd name="T13" fmla="*/ 0 60000 65536"/>
                <a:gd name="T14" fmla="*/ 0 60000 65536"/>
                <a:gd name="T15" fmla="*/ 0 w 34"/>
                <a:gd name="T16" fmla="*/ 0 h 67"/>
                <a:gd name="T17" fmla="*/ 34 w 34"/>
                <a:gd name="T18" fmla="*/ 67 h 67"/>
              </a:gdLst>
              <a:ahLst/>
              <a:cxnLst>
                <a:cxn ang="T10">
                  <a:pos x="T0" y="T1"/>
                </a:cxn>
                <a:cxn ang="T11">
                  <a:pos x="T2" y="T3"/>
                </a:cxn>
                <a:cxn ang="T12">
                  <a:pos x="T4" y="T5"/>
                </a:cxn>
                <a:cxn ang="T13">
                  <a:pos x="T6" y="T7"/>
                </a:cxn>
                <a:cxn ang="T14">
                  <a:pos x="T8" y="T9"/>
                </a:cxn>
              </a:cxnLst>
              <a:rect l="T15" t="T16" r="T17" b="T18"/>
              <a:pathLst>
                <a:path w="34" h="67">
                  <a:moveTo>
                    <a:pt x="0" y="0"/>
                  </a:moveTo>
                  <a:lnTo>
                    <a:pt x="24" y="62"/>
                  </a:lnTo>
                  <a:lnTo>
                    <a:pt x="34" y="67"/>
                  </a:lnTo>
                  <a:lnTo>
                    <a:pt x="10" y="5"/>
                  </a:lnTo>
                  <a:lnTo>
                    <a:pt x="0" y="0"/>
                  </a:lnTo>
                  <a:close/>
                </a:path>
              </a:pathLst>
            </a:custGeom>
            <a:solidFill>
              <a:srgbClr val="008000"/>
            </a:solidFill>
            <a:ln w="9525">
              <a:noFill/>
              <a:round/>
              <a:headEnd/>
              <a:tailEnd/>
            </a:ln>
          </p:spPr>
          <p:txBody>
            <a:bodyPr/>
            <a:lstStyle/>
            <a:p>
              <a:endParaRPr lang="de-DE"/>
            </a:p>
          </p:txBody>
        </p:sp>
        <p:sp>
          <p:nvSpPr>
            <p:cNvPr id="75" name="Rectangle 309"/>
            <p:cNvSpPr>
              <a:spLocks noChangeArrowheads="1"/>
            </p:cNvSpPr>
            <p:nvPr/>
          </p:nvSpPr>
          <p:spPr bwMode="auto">
            <a:xfrm>
              <a:off x="2595563" y="2854325"/>
              <a:ext cx="15875" cy="7938"/>
            </a:xfrm>
            <a:prstGeom prst="rect">
              <a:avLst/>
            </a:prstGeom>
            <a:solidFill>
              <a:srgbClr val="008000"/>
            </a:solidFill>
            <a:ln w="9525">
              <a:noFill/>
              <a:miter lim="800000"/>
              <a:headEnd/>
              <a:tailEnd/>
            </a:ln>
          </p:spPr>
          <p:txBody>
            <a:bodyPr/>
            <a:lstStyle/>
            <a:p>
              <a:pPr algn="ctr"/>
              <a:endParaRPr lang="en-US"/>
            </a:p>
          </p:txBody>
        </p:sp>
        <p:sp>
          <p:nvSpPr>
            <p:cNvPr id="76" name="Freeform 310"/>
            <p:cNvSpPr>
              <a:spLocks/>
            </p:cNvSpPr>
            <p:nvPr/>
          </p:nvSpPr>
          <p:spPr bwMode="auto">
            <a:xfrm>
              <a:off x="2619375" y="2906713"/>
              <a:ext cx="38100" cy="61912"/>
            </a:xfrm>
            <a:custGeom>
              <a:avLst/>
              <a:gdLst>
                <a:gd name="T0" fmla="*/ 0 w 24"/>
                <a:gd name="T1" fmla="*/ 0 h 39"/>
                <a:gd name="T2" fmla="*/ 2147483647 w 24"/>
                <a:gd name="T3" fmla="*/ 2147483647 h 39"/>
                <a:gd name="T4" fmla="*/ 2147483647 w 24"/>
                <a:gd name="T5" fmla="*/ 2147483647 h 39"/>
                <a:gd name="T6" fmla="*/ 2147483647 w 24"/>
                <a:gd name="T7" fmla="*/ 2147483647 h 39"/>
                <a:gd name="T8" fmla="*/ 0 w 24"/>
                <a:gd name="T9" fmla="*/ 0 h 39"/>
                <a:gd name="T10" fmla="*/ 0 60000 65536"/>
                <a:gd name="T11" fmla="*/ 0 60000 65536"/>
                <a:gd name="T12" fmla="*/ 0 60000 65536"/>
                <a:gd name="T13" fmla="*/ 0 60000 65536"/>
                <a:gd name="T14" fmla="*/ 0 60000 65536"/>
                <a:gd name="T15" fmla="*/ 0 w 24"/>
                <a:gd name="T16" fmla="*/ 0 h 39"/>
                <a:gd name="T17" fmla="*/ 24 w 24"/>
                <a:gd name="T18" fmla="*/ 39 h 39"/>
              </a:gdLst>
              <a:ahLst/>
              <a:cxnLst>
                <a:cxn ang="T10">
                  <a:pos x="T0" y="T1"/>
                </a:cxn>
                <a:cxn ang="T11">
                  <a:pos x="T2" y="T3"/>
                </a:cxn>
                <a:cxn ang="T12">
                  <a:pos x="T4" y="T5"/>
                </a:cxn>
                <a:cxn ang="T13">
                  <a:pos x="T6" y="T7"/>
                </a:cxn>
                <a:cxn ang="T14">
                  <a:pos x="T8" y="T9"/>
                </a:cxn>
              </a:cxnLst>
              <a:rect l="T15" t="T16" r="T17" b="T18"/>
              <a:pathLst>
                <a:path w="24" h="39">
                  <a:moveTo>
                    <a:pt x="0" y="0"/>
                  </a:moveTo>
                  <a:lnTo>
                    <a:pt x="14" y="34"/>
                  </a:lnTo>
                  <a:lnTo>
                    <a:pt x="24" y="39"/>
                  </a:lnTo>
                  <a:lnTo>
                    <a:pt x="9" y="5"/>
                  </a:lnTo>
                  <a:lnTo>
                    <a:pt x="0" y="0"/>
                  </a:lnTo>
                  <a:close/>
                </a:path>
              </a:pathLst>
            </a:custGeom>
            <a:solidFill>
              <a:srgbClr val="008000"/>
            </a:solidFill>
            <a:ln w="9525">
              <a:noFill/>
              <a:round/>
              <a:headEnd/>
              <a:tailEnd/>
            </a:ln>
          </p:spPr>
          <p:txBody>
            <a:bodyPr/>
            <a:lstStyle/>
            <a:p>
              <a:endParaRPr lang="de-DE"/>
            </a:p>
          </p:txBody>
        </p:sp>
        <p:sp>
          <p:nvSpPr>
            <p:cNvPr id="77" name="Freeform 311"/>
            <p:cNvSpPr>
              <a:spLocks/>
            </p:cNvSpPr>
            <p:nvPr/>
          </p:nvSpPr>
          <p:spPr bwMode="auto">
            <a:xfrm>
              <a:off x="2641600" y="2938463"/>
              <a:ext cx="38100" cy="60325"/>
            </a:xfrm>
            <a:custGeom>
              <a:avLst/>
              <a:gdLst>
                <a:gd name="T0" fmla="*/ 0 w 24"/>
                <a:gd name="T1" fmla="*/ 0 h 38"/>
                <a:gd name="T2" fmla="*/ 2147483647 w 24"/>
                <a:gd name="T3" fmla="*/ 2147483647 h 38"/>
                <a:gd name="T4" fmla="*/ 2147483647 w 24"/>
                <a:gd name="T5" fmla="*/ 2147483647 h 38"/>
                <a:gd name="T6" fmla="*/ 2147483647 w 24"/>
                <a:gd name="T7" fmla="*/ 2147483647 h 38"/>
                <a:gd name="T8" fmla="*/ 0 w 24"/>
                <a:gd name="T9" fmla="*/ 0 h 38"/>
                <a:gd name="T10" fmla="*/ 0 60000 65536"/>
                <a:gd name="T11" fmla="*/ 0 60000 65536"/>
                <a:gd name="T12" fmla="*/ 0 60000 65536"/>
                <a:gd name="T13" fmla="*/ 0 60000 65536"/>
                <a:gd name="T14" fmla="*/ 0 60000 65536"/>
                <a:gd name="T15" fmla="*/ 0 w 24"/>
                <a:gd name="T16" fmla="*/ 0 h 38"/>
                <a:gd name="T17" fmla="*/ 24 w 24"/>
                <a:gd name="T18" fmla="*/ 38 h 38"/>
              </a:gdLst>
              <a:ahLst/>
              <a:cxnLst>
                <a:cxn ang="T10">
                  <a:pos x="T0" y="T1"/>
                </a:cxn>
                <a:cxn ang="T11">
                  <a:pos x="T2" y="T3"/>
                </a:cxn>
                <a:cxn ang="T12">
                  <a:pos x="T4" y="T5"/>
                </a:cxn>
                <a:cxn ang="T13">
                  <a:pos x="T6" y="T7"/>
                </a:cxn>
                <a:cxn ang="T14">
                  <a:pos x="T8" y="T9"/>
                </a:cxn>
              </a:cxnLst>
              <a:rect l="T15" t="T16" r="T17" b="T18"/>
              <a:pathLst>
                <a:path w="24" h="38">
                  <a:moveTo>
                    <a:pt x="0" y="0"/>
                  </a:moveTo>
                  <a:lnTo>
                    <a:pt x="14" y="33"/>
                  </a:lnTo>
                  <a:lnTo>
                    <a:pt x="24" y="38"/>
                  </a:lnTo>
                  <a:lnTo>
                    <a:pt x="10" y="4"/>
                  </a:lnTo>
                  <a:lnTo>
                    <a:pt x="0" y="0"/>
                  </a:lnTo>
                  <a:close/>
                </a:path>
              </a:pathLst>
            </a:custGeom>
            <a:solidFill>
              <a:srgbClr val="008000"/>
            </a:solidFill>
            <a:ln w="9525">
              <a:noFill/>
              <a:round/>
              <a:headEnd/>
              <a:tailEnd/>
            </a:ln>
          </p:spPr>
          <p:txBody>
            <a:bodyPr/>
            <a:lstStyle/>
            <a:p>
              <a:endParaRPr lang="de-DE"/>
            </a:p>
          </p:txBody>
        </p:sp>
        <p:sp>
          <p:nvSpPr>
            <p:cNvPr id="78" name="Freeform 312"/>
            <p:cNvSpPr>
              <a:spLocks/>
            </p:cNvSpPr>
            <p:nvPr/>
          </p:nvSpPr>
          <p:spPr bwMode="auto">
            <a:xfrm>
              <a:off x="2687638" y="3028950"/>
              <a:ext cx="22225" cy="38100"/>
            </a:xfrm>
            <a:custGeom>
              <a:avLst/>
              <a:gdLst>
                <a:gd name="T0" fmla="*/ 0 w 14"/>
                <a:gd name="T1" fmla="*/ 0 h 24"/>
                <a:gd name="T2" fmla="*/ 2147483647 w 14"/>
                <a:gd name="T3" fmla="*/ 2147483647 h 24"/>
                <a:gd name="T4" fmla="*/ 2147483647 w 14"/>
                <a:gd name="T5" fmla="*/ 2147483647 h 24"/>
                <a:gd name="T6" fmla="*/ 2147483647 w 14"/>
                <a:gd name="T7" fmla="*/ 2147483647 h 24"/>
                <a:gd name="T8" fmla="*/ 0 w 14"/>
                <a:gd name="T9" fmla="*/ 0 h 24"/>
                <a:gd name="T10" fmla="*/ 0 60000 65536"/>
                <a:gd name="T11" fmla="*/ 0 60000 65536"/>
                <a:gd name="T12" fmla="*/ 0 60000 65536"/>
                <a:gd name="T13" fmla="*/ 0 60000 65536"/>
                <a:gd name="T14" fmla="*/ 0 60000 65536"/>
                <a:gd name="T15" fmla="*/ 0 w 14"/>
                <a:gd name="T16" fmla="*/ 0 h 24"/>
                <a:gd name="T17" fmla="*/ 14 w 14"/>
                <a:gd name="T18" fmla="*/ 24 h 24"/>
              </a:gdLst>
              <a:ahLst/>
              <a:cxnLst>
                <a:cxn ang="T10">
                  <a:pos x="T0" y="T1"/>
                </a:cxn>
                <a:cxn ang="T11">
                  <a:pos x="T2" y="T3"/>
                </a:cxn>
                <a:cxn ang="T12">
                  <a:pos x="T4" y="T5"/>
                </a:cxn>
                <a:cxn ang="T13">
                  <a:pos x="T6" y="T7"/>
                </a:cxn>
                <a:cxn ang="T14">
                  <a:pos x="T8" y="T9"/>
                </a:cxn>
              </a:cxnLst>
              <a:rect l="T15" t="T16" r="T17" b="T18"/>
              <a:pathLst>
                <a:path w="14" h="24">
                  <a:moveTo>
                    <a:pt x="0" y="0"/>
                  </a:moveTo>
                  <a:lnTo>
                    <a:pt x="5" y="19"/>
                  </a:lnTo>
                  <a:lnTo>
                    <a:pt x="14" y="24"/>
                  </a:lnTo>
                  <a:lnTo>
                    <a:pt x="9" y="5"/>
                  </a:lnTo>
                  <a:lnTo>
                    <a:pt x="0" y="0"/>
                  </a:lnTo>
                  <a:close/>
                </a:path>
              </a:pathLst>
            </a:custGeom>
            <a:solidFill>
              <a:srgbClr val="008000"/>
            </a:solidFill>
            <a:ln w="9525">
              <a:noFill/>
              <a:round/>
              <a:headEnd/>
              <a:tailEnd/>
            </a:ln>
          </p:spPr>
          <p:txBody>
            <a:bodyPr/>
            <a:lstStyle/>
            <a:p>
              <a:endParaRPr lang="de-DE"/>
            </a:p>
          </p:txBody>
        </p:sp>
        <p:sp>
          <p:nvSpPr>
            <p:cNvPr id="79" name="Freeform 313"/>
            <p:cNvSpPr>
              <a:spLocks/>
            </p:cNvSpPr>
            <p:nvPr/>
          </p:nvSpPr>
          <p:spPr bwMode="auto">
            <a:xfrm>
              <a:off x="2695575" y="3028950"/>
              <a:ext cx="44450" cy="76200"/>
            </a:xfrm>
            <a:custGeom>
              <a:avLst/>
              <a:gdLst>
                <a:gd name="T0" fmla="*/ 0 w 28"/>
                <a:gd name="T1" fmla="*/ 0 h 48"/>
                <a:gd name="T2" fmla="*/ 2147483647 w 28"/>
                <a:gd name="T3" fmla="*/ 2147483647 h 48"/>
                <a:gd name="T4" fmla="*/ 2147483647 w 28"/>
                <a:gd name="T5" fmla="*/ 2147483647 h 48"/>
                <a:gd name="T6" fmla="*/ 2147483647 w 28"/>
                <a:gd name="T7" fmla="*/ 2147483647 h 48"/>
                <a:gd name="T8" fmla="*/ 0 w 28"/>
                <a:gd name="T9" fmla="*/ 0 h 48"/>
                <a:gd name="T10" fmla="*/ 0 60000 65536"/>
                <a:gd name="T11" fmla="*/ 0 60000 65536"/>
                <a:gd name="T12" fmla="*/ 0 60000 65536"/>
                <a:gd name="T13" fmla="*/ 0 60000 65536"/>
                <a:gd name="T14" fmla="*/ 0 60000 65536"/>
                <a:gd name="T15" fmla="*/ 0 w 28"/>
                <a:gd name="T16" fmla="*/ 0 h 48"/>
                <a:gd name="T17" fmla="*/ 28 w 28"/>
                <a:gd name="T18" fmla="*/ 48 h 48"/>
              </a:gdLst>
              <a:ahLst/>
              <a:cxnLst>
                <a:cxn ang="T10">
                  <a:pos x="T0" y="T1"/>
                </a:cxn>
                <a:cxn ang="T11">
                  <a:pos x="T2" y="T3"/>
                </a:cxn>
                <a:cxn ang="T12">
                  <a:pos x="T4" y="T5"/>
                </a:cxn>
                <a:cxn ang="T13">
                  <a:pos x="T6" y="T7"/>
                </a:cxn>
                <a:cxn ang="T14">
                  <a:pos x="T8" y="T9"/>
                </a:cxn>
              </a:cxnLst>
              <a:rect l="T15" t="T16" r="T17" b="T18"/>
              <a:pathLst>
                <a:path w="28" h="48">
                  <a:moveTo>
                    <a:pt x="0" y="0"/>
                  </a:moveTo>
                  <a:lnTo>
                    <a:pt x="19" y="43"/>
                  </a:lnTo>
                  <a:lnTo>
                    <a:pt x="28" y="48"/>
                  </a:lnTo>
                  <a:lnTo>
                    <a:pt x="9" y="5"/>
                  </a:lnTo>
                  <a:lnTo>
                    <a:pt x="0" y="0"/>
                  </a:lnTo>
                  <a:close/>
                </a:path>
              </a:pathLst>
            </a:custGeom>
            <a:solidFill>
              <a:srgbClr val="008000"/>
            </a:solidFill>
            <a:ln w="9525">
              <a:noFill/>
              <a:round/>
              <a:headEnd/>
              <a:tailEnd/>
            </a:ln>
          </p:spPr>
          <p:txBody>
            <a:bodyPr/>
            <a:lstStyle/>
            <a:p>
              <a:endParaRPr lang="de-DE"/>
            </a:p>
          </p:txBody>
        </p:sp>
        <p:sp>
          <p:nvSpPr>
            <p:cNvPr id="80" name="Freeform 314"/>
            <p:cNvSpPr>
              <a:spLocks/>
            </p:cNvSpPr>
            <p:nvPr/>
          </p:nvSpPr>
          <p:spPr bwMode="auto">
            <a:xfrm>
              <a:off x="2755900" y="3127375"/>
              <a:ext cx="38100" cy="53975"/>
            </a:xfrm>
            <a:custGeom>
              <a:avLst/>
              <a:gdLst>
                <a:gd name="T0" fmla="*/ 0 w 24"/>
                <a:gd name="T1" fmla="*/ 0 h 34"/>
                <a:gd name="T2" fmla="*/ 2147483647 w 24"/>
                <a:gd name="T3" fmla="*/ 2147483647 h 34"/>
                <a:gd name="T4" fmla="*/ 2147483647 w 24"/>
                <a:gd name="T5" fmla="*/ 2147483647 h 34"/>
                <a:gd name="T6" fmla="*/ 2147483647 w 24"/>
                <a:gd name="T7" fmla="*/ 2147483647 h 34"/>
                <a:gd name="T8" fmla="*/ 0 w 24"/>
                <a:gd name="T9" fmla="*/ 0 h 34"/>
                <a:gd name="T10" fmla="*/ 0 60000 65536"/>
                <a:gd name="T11" fmla="*/ 0 60000 65536"/>
                <a:gd name="T12" fmla="*/ 0 60000 65536"/>
                <a:gd name="T13" fmla="*/ 0 60000 65536"/>
                <a:gd name="T14" fmla="*/ 0 60000 65536"/>
                <a:gd name="T15" fmla="*/ 0 w 24"/>
                <a:gd name="T16" fmla="*/ 0 h 34"/>
                <a:gd name="T17" fmla="*/ 24 w 24"/>
                <a:gd name="T18" fmla="*/ 34 h 34"/>
              </a:gdLst>
              <a:ahLst/>
              <a:cxnLst>
                <a:cxn ang="T10">
                  <a:pos x="T0" y="T1"/>
                </a:cxn>
                <a:cxn ang="T11">
                  <a:pos x="T2" y="T3"/>
                </a:cxn>
                <a:cxn ang="T12">
                  <a:pos x="T4" y="T5"/>
                </a:cxn>
                <a:cxn ang="T13">
                  <a:pos x="T6" y="T7"/>
                </a:cxn>
                <a:cxn ang="T14">
                  <a:pos x="T8" y="T9"/>
                </a:cxn>
              </a:cxnLst>
              <a:rect l="T15" t="T16" r="T17" b="T18"/>
              <a:pathLst>
                <a:path w="24" h="34">
                  <a:moveTo>
                    <a:pt x="0" y="0"/>
                  </a:moveTo>
                  <a:lnTo>
                    <a:pt x="14" y="29"/>
                  </a:lnTo>
                  <a:lnTo>
                    <a:pt x="24" y="34"/>
                  </a:lnTo>
                  <a:lnTo>
                    <a:pt x="9" y="5"/>
                  </a:lnTo>
                  <a:lnTo>
                    <a:pt x="0" y="0"/>
                  </a:lnTo>
                  <a:close/>
                </a:path>
              </a:pathLst>
            </a:custGeom>
            <a:solidFill>
              <a:srgbClr val="008000"/>
            </a:solidFill>
            <a:ln w="9525">
              <a:noFill/>
              <a:round/>
              <a:headEnd/>
              <a:tailEnd/>
            </a:ln>
          </p:spPr>
          <p:txBody>
            <a:bodyPr/>
            <a:lstStyle/>
            <a:p>
              <a:endParaRPr lang="de-DE"/>
            </a:p>
          </p:txBody>
        </p:sp>
        <p:sp>
          <p:nvSpPr>
            <p:cNvPr id="81" name="Freeform 315"/>
            <p:cNvSpPr>
              <a:spLocks/>
            </p:cNvSpPr>
            <p:nvPr/>
          </p:nvSpPr>
          <p:spPr bwMode="auto">
            <a:xfrm>
              <a:off x="2778125" y="3143250"/>
              <a:ext cx="76200" cy="106363"/>
            </a:xfrm>
            <a:custGeom>
              <a:avLst/>
              <a:gdLst>
                <a:gd name="T0" fmla="*/ 0 w 48"/>
                <a:gd name="T1" fmla="*/ 0 h 67"/>
                <a:gd name="T2" fmla="*/ 2147483647 w 48"/>
                <a:gd name="T3" fmla="*/ 2147483647 h 67"/>
                <a:gd name="T4" fmla="*/ 2147483647 w 48"/>
                <a:gd name="T5" fmla="*/ 2147483647 h 67"/>
                <a:gd name="T6" fmla="*/ 2147483647 w 48"/>
                <a:gd name="T7" fmla="*/ 2147483647 h 67"/>
                <a:gd name="T8" fmla="*/ 0 w 48"/>
                <a:gd name="T9" fmla="*/ 0 h 67"/>
                <a:gd name="T10" fmla="*/ 0 60000 65536"/>
                <a:gd name="T11" fmla="*/ 0 60000 65536"/>
                <a:gd name="T12" fmla="*/ 0 60000 65536"/>
                <a:gd name="T13" fmla="*/ 0 60000 65536"/>
                <a:gd name="T14" fmla="*/ 0 60000 65536"/>
                <a:gd name="T15" fmla="*/ 0 w 48"/>
                <a:gd name="T16" fmla="*/ 0 h 67"/>
                <a:gd name="T17" fmla="*/ 48 w 48"/>
                <a:gd name="T18" fmla="*/ 67 h 67"/>
              </a:gdLst>
              <a:ahLst/>
              <a:cxnLst>
                <a:cxn ang="T10">
                  <a:pos x="T0" y="T1"/>
                </a:cxn>
                <a:cxn ang="T11">
                  <a:pos x="T2" y="T3"/>
                </a:cxn>
                <a:cxn ang="T12">
                  <a:pos x="T4" y="T5"/>
                </a:cxn>
                <a:cxn ang="T13">
                  <a:pos x="T6" y="T7"/>
                </a:cxn>
                <a:cxn ang="T14">
                  <a:pos x="T8" y="T9"/>
                </a:cxn>
              </a:cxnLst>
              <a:rect l="T15" t="T16" r="T17" b="T18"/>
              <a:pathLst>
                <a:path w="48" h="67">
                  <a:moveTo>
                    <a:pt x="0" y="0"/>
                  </a:moveTo>
                  <a:lnTo>
                    <a:pt x="34" y="62"/>
                  </a:lnTo>
                  <a:lnTo>
                    <a:pt x="48" y="67"/>
                  </a:lnTo>
                  <a:lnTo>
                    <a:pt x="15" y="5"/>
                  </a:lnTo>
                  <a:lnTo>
                    <a:pt x="0" y="0"/>
                  </a:lnTo>
                  <a:close/>
                </a:path>
              </a:pathLst>
            </a:custGeom>
            <a:solidFill>
              <a:srgbClr val="008000"/>
            </a:solidFill>
            <a:ln w="9525">
              <a:noFill/>
              <a:round/>
              <a:headEnd/>
              <a:tailEnd/>
            </a:ln>
          </p:spPr>
          <p:txBody>
            <a:bodyPr/>
            <a:lstStyle/>
            <a:p>
              <a:endParaRPr lang="de-DE"/>
            </a:p>
          </p:txBody>
        </p:sp>
        <p:sp>
          <p:nvSpPr>
            <p:cNvPr id="82" name="Freeform 316"/>
            <p:cNvSpPr>
              <a:spLocks/>
            </p:cNvSpPr>
            <p:nvPr/>
          </p:nvSpPr>
          <p:spPr bwMode="auto">
            <a:xfrm>
              <a:off x="2832100" y="3211513"/>
              <a:ext cx="84138" cy="100012"/>
            </a:xfrm>
            <a:custGeom>
              <a:avLst/>
              <a:gdLst>
                <a:gd name="T0" fmla="*/ 0 w 53"/>
                <a:gd name="T1" fmla="*/ 0 h 63"/>
                <a:gd name="T2" fmla="*/ 2147483647 w 53"/>
                <a:gd name="T3" fmla="*/ 2147483647 h 63"/>
                <a:gd name="T4" fmla="*/ 2147483647 w 53"/>
                <a:gd name="T5" fmla="*/ 2147483647 h 63"/>
                <a:gd name="T6" fmla="*/ 2147483647 w 53"/>
                <a:gd name="T7" fmla="*/ 2147483647 h 63"/>
                <a:gd name="T8" fmla="*/ 0 w 53"/>
                <a:gd name="T9" fmla="*/ 0 h 63"/>
                <a:gd name="T10" fmla="*/ 0 60000 65536"/>
                <a:gd name="T11" fmla="*/ 0 60000 65536"/>
                <a:gd name="T12" fmla="*/ 0 60000 65536"/>
                <a:gd name="T13" fmla="*/ 0 60000 65536"/>
                <a:gd name="T14" fmla="*/ 0 60000 65536"/>
                <a:gd name="T15" fmla="*/ 0 w 53"/>
                <a:gd name="T16" fmla="*/ 0 h 63"/>
                <a:gd name="T17" fmla="*/ 53 w 53"/>
                <a:gd name="T18" fmla="*/ 63 h 63"/>
              </a:gdLst>
              <a:ahLst/>
              <a:cxnLst>
                <a:cxn ang="T10">
                  <a:pos x="T0" y="T1"/>
                </a:cxn>
                <a:cxn ang="T11">
                  <a:pos x="T2" y="T3"/>
                </a:cxn>
                <a:cxn ang="T12">
                  <a:pos x="T4" y="T5"/>
                </a:cxn>
                <a:cxn ang="T13">
                  <a:pos x="T6" y="T7"/>
                </a:cxn>
                <a:cxn ang="T14">
                  <a:pos x="T8" y="T9"/>
                </a:cxn>
              </a:cxnLst>
              <a:rect l="T15" t="T16" r="T17" b="T18"/>
              <a:pathLst>
                <a:path w="53" h="63">
                  <a:moveTo>
                    <a:pt x="0" y="0"/>
                  </a:moveTo>
                  <a:lnTo>
                    <a:pt x="38" y="58"/>
                  </a:lnTo>
                  <a:lnTo>
                    <a:pt x="53" y="63"/>
                  </a:lnTo>
                  <a:lnTo>
                    <a:pt x="14" y="5"/>
                  </a:lnTo>
                  <a:lnTo>
                    <a:pt x="0" y="0"/>
                  </a:lnTo>
                  <a:close/>
                </a:path>
              </a:pathLst>
            </a:custGeom>
            <a:solidFill>
              <a:srgbClr val="008000"/>
            </a:solidFill>
            <a:ln w="9525">
              <a:noFill/>
              <a:round/>
              <a:headEnd/>
              <a:tailEnd/>
            </a:ln>
          </p:spPr>
          <p:txBody>
            <a:bodyPr/>
            <a:lstStyle/>
            <a:p>
              <a:endParaRPr lang="de-DE"/>
            </a:p>
          </p:txBody>
        </p:sp>
        <p:sp>
          <p:nvSpPr>
            <p:cNvPr id="83" name="Freeform 317"/>
            <p:cNvSpPr>
              <a:spLocks/>
            </p:cNvSpPr>
            <p:nvPr/>
          </p:nvSpPr>
          <p:spPr bwMode="auto">
            <a:xfrm>
              <a:off x="2922588" y="3325813"/>
              <a:ext cx="69850" cy="76200"/>
            </a:xfrm>
            <a:custGeom>
              <a:avLst/>
              <a:gdLst>
                <a:gd name="T0" fmla="*/ 0 w 44"/>
                <a:gd name="T1" fmla="*/ 0 h 48"/>
                <a:gd name="T2" fmla="*/ 2147483647 w 44"/>
                <a:gd name="T3" fmla="*/ 2147483647 h 48"/>
                <a:gd name="T4" fmla="*/ 2147483647 w 44"/>
                <a:gd name="T5" fmla="*/ 2147483647 h 48"/>
                <a:gd name="T6" fmla="*/ 2147483647 w 44"/>
                <a:gd name="T7" fmla="*/ 2147483647 h 48"/>
                <a:gd name="T8" fmla="*/ 0 w 44"/>
                <a:gd name="T9" fmla="*/ 0 h 48"/>
                <a:gd name="T10" fmla="*/ 0 60000 65536"/>
                <a:gd name="T11" fmla="*/ 0 60000 65536"/>
                <a:gd name="T12" fmla="*/ 0 60000 65536"/>
                <a:gd name="T13" fmla="*/ 0 60000 65536"/>
                <a:gd name="T14" fmla="*/ 0 60000 65536"/>
                <a:gd name="T15" fmla="*/ 0 w 44"/>
                <a:gd name="T16" fmla="*/ 0 h 48"/>
                <a:gd name="T17" fmla="*/ 44 w 44"/>
                <a:gd name="T18" fmla="*/ 48 h 48"/>
              </a:gdLst>
              <a:ahLst/>
              <a:cxnLst>
                <a:cxn ang="T10">
                  <a:pos x="T0" y="T1"/>
                </a:cxn>
                <a:cxn ang="T11">
                  <a:pos x="T2" y="T3"/>
                </a:cxn>
                <a:cxn ang="T12">
                  <a:pos x="T4" y="T5"/>
                </a:cxn>
                <a:cxn ang="T13">
                  <a:pos x="T6" y="T7"/>
                </a:cxn>
                <a:cxn ang="T14">
                  <a:pos x="T8" y="T9"/>
                </a:cxn>
              </a:cxnLst>
              <a:rect l="T15" t="T16" r="T17" b="T18"/>
              <a:pathLst>
                <a:path w="44" h="48">
                  <a:moveTo>
                    <a:pt x="0" y="0"/>
                  </a:moveTo>
                  <a:lnTo>
                    <a:pt x="29" y="43"/>
                  </a:lnTo>
                  <a:lnTo>
                    <a:pt x="44" y="48"/>
                  </a:lnTo>
                  <a:lnTo>
                    <a:pt x="15" y="5"/>
                  </a:lnTo>
                  <a:lnTo>
                    <a:pt x="0" y="0"/>
                  </a:lnTo>
                  <a:close/>
                </a:path>
              </a:pathLst>
            </a:custGeom>
            <a:solidFill>
              <a:srgbClr val="008000"/>
            </a:solidFill>
            <a:ln w="9525">
              <a:noFill/>
              <a:round/>
              <a:headEnd/>
              <a:tailEnd/>
            </a:ln>
          </p:spPr>
          <p:txBody>
            <a:bodyPr/>
            <a:lstStyle/>
            <a:p>
              <a:endParaRPr lang="de-DE"/>
            </a:p>
          </p:txBody>
        </p:sp>
        <p:sp>
          <p:nvSpPr>
            <p:cNvPr id="84" name="Freeform 318"/>
            <p:cNvSpPr>
              <a:spLocks/>
            </p:cNvSpPr>
            <p:nvPr/>
          </p:nvSpPr>
          <p:spPr bwMode="auto">
            <a:xfrm>
              <a:off x="2968625" y="3363913"/>
              <a:ext cx="38100" cy="30162"/>
            </a:xfrm>
            <a:custGeom>
              <a:avLst/>
              <a:gdLst>
                <a:gd name="T0" fmla="*/ 0 w 24"/>
                <a:gd name="T1" fmla="*/ 0 h 19"/>
                <a:gd name="T2" fmla="*/ 2147483647 w 24"/>
                <a:gd name="T3" fmla="*/ 2147483647 h 19"/>
                <a:gd name="T4" fmla="*/ 2147483647 w 24"/>
                <a:gd name="T5" fmla="*/ 2147483647 h 19"/>
                <a:gd name="T6" fmla="*/ 2147483647 w 24"/>
                <a:gd name="T7" fmla="*/ 2147483647 h 19"/>
                <a:gd name="T8" fmla="*/ 0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0"/>
                  </a:moveTo>
                  <a:lnTo>
                    <a:pt x="10" y="14"/>
                  </a:lnTo>
                  <a:lnTo>
                    <a:pt x="24" y="19"/>
                  </a:lnTo>
                  <a:lnTo>
                    <a:pt x="15" y="5"/>
                  </a:lnTo>
                  <a:lnTo>
                    <a:pt x="0" y="0"/>
                  </a:lnTo>
                  <a:close/>
                </a:path>
              </a:pathLst>
            </a:custGeom>
            <a:solidFill>
              <a:srgbClr val="008000"/>
            </a:solidFill>
            <a:ln w="9525">
              <a:noFill/>
              <a:round/>
              <a:headEnd/>
              <a:tailEnd/>
            </a:ln>
          </p:spPr>
          <p:txBody>
            <a:bodyPr/>
            <a:lstStyle/>
            <a:p>
              <a:endParaRPr lang="de-DE"/>
            </a:p>
          </p:txBody>
        </p:sp>
        <p:sp>
          <p:nvSpPr>
            <p:cNvPr id="85" name="Freeform 319"/>
            <p:cNvSpPr>
              <a:spLocks/>
            </p:cNvSpPr>
            <p:nvPr/>
          </p:nvSpPr>
          <p:spPr bwMode="auto">
            <a:xfrm>
              <a:off x="3022600" y="3440113"/>
              <a:ext cx="46038" cy="46037"/>
            </a:xfrm>
            <a:custGeom>
              <a:avLst/>
              <a:gdLst>
                <a:gd name="T0" fmla="*/ 0 w 29"/>
                <a:gd name="T1" fmla="*/ 0 h 29"/>
                <a:gd name="T2" fmla="*/ 2147483647 w 29"/>
                <a:gd name="T3" fmla="*/ 2147483647 h 29"/>
                <a:gd name="T4" fmla="*/ 2147483647 w 29"/>
                <a:gd name="T5" fmla="*/ 2147483647 h 29"/>
                <a:gd name="T6" fmla="*/ 2147483647 w 29"/>
                <a:gd name="T7" fmla="*/ 2147483647 h 29"/>
                <a:gd name="T8" fmla="*/ 0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0"/>
                  </a:moveTo>
                  <a:lnTo>
                    <a:pt x="14" y="24"/>
                  </a:lnTo>
                  <a:lnTo>
                    <a:pt x="29" y="29"/>
                  </a:lnTo>
                  <a:lnTo>
                    <a:pt x="14" y="5"/>
                  </a:lnTo>
                  <a:lnTo>
                    <a:pt x="0" y="0"/>
                  </a:lnTo>
                  <a:close/>
                </a:path>
              </a:pathLst>
            </a:custGeom>
            <a:solidFill>
              <a:srgbClr val="008000"/>
            </a:solidFill>
            <a:ln w="9525">
              <a:noFill/>
              <a:round/>
              <a:headEnd/>
              <a:tailEnd/>
            </a:ln>
          </p:spPr>
          <p:txBody>
            <a:bodyPr/>
            <a:lstStyle/>
            <a:p>
              <a:endParaRPr lang="de-DE"/>
            </a:p>
          </p:txBody>
        </p:sp>
        <p:sp>
          <p:nvSpPr>
            <p:cNvPr id="86" name="Freeform 320"/>
            <p:cNvSpPr>
              <a:spLocks/>
            </p:cNvSpPr>
            <p:nvPr/>
          </p:nvSpPr>
          <p:spPr bwMode="auto">
            <a:xfrm>
              <a:off x="3044825" y="3448050"/>
              <a:ext cx="61913" cy="52388"/>
            </a:xfrm>
            <a:custGeom>
              <a:avLst/>
              <a:gdLst>
                <a:gd name="T0" fmla="*/ 0 w 39"/>
                <a:gd name="T1" fmla="*/ 0 h 33"/>
                <a:gd name="T2" fmla="*/ 2147483647 w 39"/>
                <a:gd name="T3" fmla="*/ 2147483647 h 33"/>
                <a:gd name="T4" fmla="*/ 2147483647 w 39"/>
                <a:gd name="T5" fmla="*/ 2147483647 h 33"/>
                <a:gd name="T6" fmla="*/ 2147483647 w 39"/>
                <a:gd name="T7" fmla="*/ 2147483647 h 33"/>
                <a:gd name="T8" fmla="*/ 0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0" y="0"/>
                  </a:moveTo>
                  <a:lnTo>
                    <a:pt x="24" y="29"/>
                  </a:lnTo>
                  <a:lnTo>
                    <a:pt x="39" y="33"/>
                  </a:lnTo>
                  <a:lnTo>
                    <a:pt x="15" y="5"/>
                  </a:lnTo>
                  <a:lnTo>
                    <a:pt x="0" y="0"/>
                  </a:lnTo>
                  <a:close/>
                </a:path>
              </a:pathLst>
            </a:custGeom>
            <a:solidFill>
              <a:srgbClr val="008000"/>
            </a:solidFill>
            <a:ln w="9525">
              <a:noFill/>
              <a:round/>
              <a:headEnd/>
              <a:tailEnd/>
            </a:ln>
          </p:spPr>
          <p:txBody>
            <a:bodyPr/>
            <a:lstStyle/>
            <a:p>
              <a:endParaRPr lang="de-DE"/>
            </a:p>
          </p:txBody>
        </p:sp>
        <p:sp>
          <p:nvSpPr>
            <p:cNvPr id="87" name="Freeform 321"/>
            <p:cNvSpPr>
              <a:spLocks/>
            </p:cNvSpPr>
            <p:nvPr/>
          </p:nvSpPr>
          <p:spPr bwMode="auto">
            <a:xfrm>
              <a:off x="3121025" y="3546475"/>
              <a:ext cx="92075" cy="84138"/>
            </a:xfrm>
            <a:custGeom>
              <a:avLst/>
              <a:gdLst>
                <a:gd name="T0" fmla="*/ 0 w 58"/>
                <a:gd name="T1" fmla="*/ 0 h 53"/>
                <a:gd name="T2" fmla="*/ 2147483647 w 58"/>
                <a:gd name="T3" fmla="*/ 2147483647 h 53"/>
                <a:gd name="T4" fmla="*/ 2147483647 w 58"/>
                <a:gd name="T5" fmla="*/ 2147483647 h 53"/>
                <a:gd name="T6" fmla="*/ 2147483647 w 58"/>
                <a:gd name="T7" fmla="*/ 2147483647 h 53"/>
                <a:gd name="T8" fmla="*/ 0 w 58"/>
                <a:gd name="T9" fmla="*/ 0 h 53"/>
                <a:gd name="T10" fmla="*/ 0 60000 65536"/>
                <a:gd name="T11" fmla="*/ 0 60000 65536"/>
                <a:gd name="T12" fmla="*/ 0 60000 65536"/>
                <a:gd name="T13" fmla="*/ 0 60000 65536"/>
                <a:gd name="T14" fmla="*/ 0 60000 65536"/>
                <a:gd name="T15" fmla="*/ 0 w 58"/>
                <a:gd name="T16" fmla="*/ 0 h 53"/>
                <a:gd name="T17" fmla="*/ 58 w 58"/>
                <a:gd name="T18" fmla="*/ 53 h 53"/>
              </a:gdLst>
              <a:ahLst/>
              <a:cxnLst>
                <a:cxn ang="T10">
                  <a:pos x="T0" y="T1"/>
                </a:cxn>
                <a:cxn ang="T11">
                  <a:pos x="T2" y="T3"/>
                </a:cxn>
                <a:cxn ang="T12">
                  <a:pos x="T4" y="T5"/>
                </a:cxn>
                <a:cxn ang="T13">
                  <a:pos x="T6" y="T7"/>
                </a:cxn>
                <a:cxn ang="T14">
                  <a:pos x="T8" y="T9"/>
                </a:cxn>
              </a:cxnLst>
              <a:rect l="T15" t="T16" r="T17" b="T18"/>
              <a:pathLst>
                <a:path w="58" h="53">
                  <a:moveTo>
                    <a:pt x="0" y="0"/>
                  </a:moveTo>
                  <a:lnTo>
                    <a:pt x="43" y="48"/>
                  </a:lnTo>
                  <a:lnTo>
                    <a:pt x="58" y="53"/>
                  </a:lnTo>
                  <a:lnTo>
                    <a:pt x="15" y="5"/>
                  </a:lnTo>
                  <a:lnTo>
                    <a:pt x="0" y="0"/>
                  </a:lnTo>
                  <a:close/>
                </a:path>
              </a:pathLst>
            </a:custGeom>
            <a:solidFill>
              <a:srgbClr val="008000"/>
            </a:solidFill>
            <a:ln w="9525">
              <a:noFill/>
              <a:round/>
              <a:headEnd/>
              <a:tailEnd/>
            </a:ln>
          </p:spPr>
          <p:txBody>
            <a:bodyPr/>
            <a:lstStyle/>
            <a:p>
              <a:endParaRPr lang="de-DE"/>
            </a:p>
          </p:txBody>
        </p:sp>
        <p:sp>
          <p:nvSpPr>
            <p:cNvPr id="88" name="Freeform 322"/>
            <p:cNvSpPr>
              <a:spLocks/>
            </p:cNvSpPr>
            <p:nvPr/>
          </p:nvSpPr>
          <p:spPr bwMode="auto">
            <a:xfrm>
              <a:off x="3221038" y="3646488"/>
              <a:ext cx="76200" cy="82550"/>
            </a:xfrm>
            <a:custGeom>
              <a:avLst/>
              <a:gdLst>
                <a:gd name="T0" fmla="*/ 0 w 48"/>
                <a:gd name="T1" fmla="*/ 0 h 52"/>
                <a:gd name="T2" fmla="*/ 2147483647 w 48"/>
                <a:gd name="T3" fmla="*/ 2147483647 h 52"/>
                <a:gd name="T4" fmla="*/ 2147483647 w 48"/>
                <a:gd name="T5" fmla="*/ 2147483647 h 52"/>
                <a:gd name="T6" fmla="*/ 2147483647 w 48"/>
                <a:gd name="T7" fmla="*/ 2147483647 h 52"/>
                <a:gd name="T8" fmla="*/ 0 w 48"/>
                <a:gd name="T9" fmla="*/ 0 h 52"/>
                <a:gd name="T10" fmla="*/ 0 60000 65536"/>
                <a:gd name="T11" fmla="*/ 0 60000 65536"/>
                <a:gd name="T12" fmla="*/ 0 60000 65536"/>
                <a:gd name="T13" fmla="*/ 0 60000 65536"/>
                <a:gd name="T14" fmla="*/ 0 60000 65536"/>
                <a:gd name="T15" fmla="*/ 0 w 48"/>
                <a:gd name="T16" fmla="*/ 0 h 52"/>
                <a:gd name="T17" fmla="*/ 48 w 48"/>
                <a:gd name="T18" fmla="*/ 52 h 52"/>
              </a:gdLst>
              <a:ahLst/>
              <a:cxnLst>
                <a:cxn ang="T10">
                  <a:pos x="T0" y="T1"/>
                </a:cxn>
                <a:cxn ang="T11">
                  <a:pos x="T2" y="T3"/>
                </a:cxn>
                <a:cxn ang="T12">
                  <a:pos x="T4" y="T5"/>
                </a:cxn>
                <a:cxn ang="T13">
                  <a:pos x="T6" y="T7"/>
                </a:cxn>
                <a:cxn ang="T14">
                  <a:pos x="T8" y="T9"/>
                </a:cxn>
              </a:cxnLst>
              <a:rect l="T15" t="T16" r="T17" b="T18"/>
              <a:pathLst>
                <a:path w="48" h="52">
                  <a:moveTo>
                    <a:pt x="0" y="0"/>
                  </a:moveTo>
                  <a:lnTo>
                    <a:pt x="33" y="48"/>
                  </a:lnTo>
                  <a:lnTo>
                    <a:pt x="48" y="52"/>
                  </a:lnTo>
                  <a:lnTo>
                    <a:pt x="14" y="4"/>
                  </a:lnTo>
                  <a:lnTo>
                    <a:pt x="0" y="0"/>
                  </a:lnTo>
                  <a:close/>
                </a:path>
              </a:pathLst>
            </a:custGeom>
            <a:solidFill>
              <a:srgbClr val="008000"/>
            </a:solidFill>
            <a:ln w="9525">
              <a:noFill/>
              <a:round/>
              <a:headEnd/>
              <a:tailEnd/>
            </a:ln>
          </p:spPr>
          <p:txBody>
            <a:bodyPr/>
            <a:lstStyle/>
            <a:p>
              <a:endParaRPr lang="de-DE"/>
            </a:p>
          </p:txBody>
        </p:sp>
        <p:sp>
          <p:nvSpPr>
            <p:cNvPr id="89" name="Freeform 323"/>
            <p:cNvSpPr>
              <a:spLocks/>
            </p:cNvSpPr>
            <p:nvPr/>
          </p:nvSpPr>
          <p:spPr bwMode="auto">
            <a:xfrm>
              <a:off x="3265488" y="3706813"/>
              <a:ext cx="23812" cy="22225"/>
            </a:xfrm>
            <a:custGeom>
              <a:avLst/>
              <a:gdLst>
                <a:gd name="T0" fmla="*/ 0 w 15"/>
                <a:gd name="T1" fmla="*/ 2147483647 h 14"/>
                <a:gd name="T2" fmla="*/ 2147483647 w 15"/>
                <a:gd name="T3" fmla="*/ 2147483647 h 14"/>
                <a:gd name="T4" fmla="*/ 2147483647 w 15"/>
                <a:gd name="T5" fmla="*/ 2147483647 h 14"/>
                <a:gd name="T6" fmla="*/ 2147483647 w 15"/>
                <a:gd name="T7" fmla="*/ 0 h 14"/>
                <a:gd name="T8" fmla="*/ 0 w 15"/>
                <a:gd name="T9" fmla="*/ 2147483647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0"/>
                  </a:moveTo>
                  <a:lnTo>
                    <a:pt x="10" y="14"/>
                  </a:lnTo>
                  <a:lnTo>
                    <a:pt x="15" y="5"/>
                  </a:lnTo>
                  <a:lnTo>
                    <a:pt x="5" y="0"/>
                  </a:lnTo>
                  <a:lnTo>
                    <a:pt x="0" y="10"/>
                  </a:lnTo>
                  <a:close/>
                </a:path>
              </a:pathLst>
            </a:custGeom>
            <a:solidFill>
              <a:srgbClr val="008000"/>
            </a:solidFill>
            <a:ln w="9525">
              <a:noFill/>
              <a:round/>
              <a:headEnd/>
              <a:tailEnd/>
            </a:ln>
          </p:spPr>
          <p:txBody>
            <a:bodyPr/>
            <a:lstStyle/>
            <a:p>
              <a:endParaRPr lang="de-DE"/>
            </a:p>
          </p:txBody>
        </p:sp>
        <p:sp>
          <p:nvSpPr>
            <p:cNvPr id="90" name="Freeform 324"/>
            <p:cNvSpPr>
              <a:spLocks/>
            </p:cNvSpPr>
            <p:nvPr/>
          </p:nvSpPr>
          <p:spPr bwMode="auto">
            <a:xfrm>
              <a:off x="3327400" y="3752850"/>
              <a:ext cx="38100" cy="46038"/>
            </a:xfrm>
            <a:custGeom>
              <a:avLst/>
              <a:gdLst>
                <a:gd name="T0" fmla="*/ 0 w 24"/>
                <a:gd name="T1" fmla="*/ 2147483647 h 29"/>
                <a:gd name="T2" fmla="*/ 2147483647 w 24"/>
                <a:gd name="T3" fmla="*/ 2147483647 h 29"/>
                <a:gd name="T4" fmla="*/ 2147483647 w 24"/>
                <a:gd name="T5" fmla="*/ 2147483647 h 29"/>
                <a:gd name="T6" fmla="*/ 2147483647 w 24"/>
                <a:gd name="T7" fmla="*/ 0 h 29"/>
                <a:gd name="T8" fmla="*/ 0 w 24"/>
                <a:gd name="T9" fmla="*/ 2147483647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0" y="14"/>
                  </a:moveTo>
                  <a:lnTo>
                    <a:pt x="19" y="29"/>
                  </a:lnTo>
                  <a:lnTo>
                    <a:pt x="24" y="14"/>
                  </a:lnTo>
                  <a:lnTo>
                    <a:pt x="5" y="0"/>
                  </a:lnTo>
                  <a:lnTo>
                    <a:pt x="0" y="14"/>
                  </a:lnTo>
                  <a:close/>
                </a:path>
              </a:pathLst>
            </a:custGeom>
            <a:solidFill>
              <a:srgbClr val="008000"/>
            </a:solidFill>
            <a:ln w="9525">
              <a:noFill/>
              <a:round/>
              <a:headEnd/>
              <a:tailEnd/>
            </a:ln>
          </p:spPr>
          <p:txBody>
            <a:bodyPr/>
            <a:lstStyle/>
            <a:p>
              <a:endParaRPr lang="de-DE"/>
            </a:p>
          </p:txBody>
        </p:sp>
        <p:sp>
          <p:nvSpPr>
            <p:cNvPr id="91" name="Freeform 325"/>
            <p:cNvSpPr>
              <a:spLocks/>
            </p:cNvSpPr>
            <p:nvPr/>
          </p:nvSpPr>
          <p:spPr bwMode="auto">
            <a:xfrm>
              <a:off x="3341688" y="3775075"/>
              <a:ext cx="92075" cy="92075"/>
            </a:xfrm>
            <a:custGeom>
              <a:avLst/>
              <a:gdLst>
                <a:gd name="T0" fmla="*/ 0 w 58"/>
                <a:gd name="T1" fmla="*/ 2147483647 h 58"/>
                <a:gd name="T2" fmla="*/ 2147483647 w 58"/>
                <a:gd name="T3" fmla="*/ 2147483647 h 58"/>
                <a:gd name="T4" fmla="*/ 2147483647 w 58"/>
                <a:gd name="T5" fmla="*/ 2147483647 h 58"/>
                <a:gd name="T6" fmla="*/ 2147483647 w 58"/>
                <a:gd name="T7" fmla="*/ 0 h 58"/>
                <a:gd name="T8" fmla="*/ 0 w 58"/>
                <a:gd name="T9" fmla="*/ 2147483647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0" y="15"/>
                  </a:moveTo>
                  <a:lnTo>
                    <a:pt x="53" y="58"/>
                  </a:lnTo>
                  <a:lnTo>
                    <a:pt x="58" y="43"/>
                  </a:lnTo>
                  <a:lnTo>
                    <a:pt x="5" y="0"/>
                  </a:lnTo>
                  <a:lnTo>
                    <a:pt x="0" y="15"/>
                  </a:lnTo>
                  <a:close/>
                </a:path>
              </a:pathLst>
            </a:custGeom>
            <a:solidFill>
              <a:srgbClr val="008000"/>
            </a:solidFill>
            <a:ln w="9525">
              <a:noFill/>
              <a:round/>
              <a:headEnd/>
              <a:tailEnd/>
            </a:ln>
          </p:spPr>
          <p:txBody>
            <a:bodyPr/>
            <a:lstStyle/>
            <a:p>
              <a:endParaRPr lang="de-DE"/>
            </a:p>
          </p:txBody>
        </p:sp>
        <p:sp>
          <p:nvSpPr>
            <p:cNvPr id="92" name="Freeform 326"/>
            <p:cNvSpPr>
              <a:spLocks/>
            </p:cNvSpPr>
            <p:nvPr/>
          </p:nvSpPr>
          <p:spPr bwMode="auto">
            <a:xfrm>
              <a:off x="3471863" y="3881438"/>
              <a:ext cx="38100" cy="46037"/>
            </a:xfrm>
            <a:custGeom>
              <a:avLst/>
              <a:gdLst>
                <a:gd name="T0" fmla="*/ 0 w 24"/>
                <a:gd name="T1" fmla="*/ 2147483647 h 29"/>
                <a:gd name="T2" fmla="*/ 2147483647 w 24"/>
                <a:gd name="T3" fmla="*/ 2147483647 h 29"/>
                <a:gd name="T4" fmla="*/ 2147483647 w 24"/>
                <a:gd name="T5" fmla="*/ 2147483647 h 29"/>
                <a:gd name="T6" fmla="*/ 2147483647 w 24"/>
                <a:gd name="T7" fmla="*/ 0 h 29"/>
                <a:gd name="T8" fmla="*/ 0 w 24"/>
                <a:gd name="T9" fmla="*/ 2147483647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0" y="15"/>
                  </a:moveTo>
                  <a:lnTo>
                    <a:pt x="19" y="29"/>
                  </a:lnTo>
                  <a:lnTo>
                    <a:pt x="24" y="15"/>
                  </a:lnTo>
                  <a:lnTo>
                    <a:pt x="5" y="0"/>
                  </a:lnTo>
                  <a:lnTo>
                    <a:pt x="0" y="15"/>
                  </a:lnTo>
                  <a:close/>
                </a:path>
              </a:pathLst>
            </a:custGeom>
            <a:solidFill>
              <a:srgbClr val="008000"/>
            </a:solidFill>
            <a:ln w="9525">
              <a:noFill/>
              <a:round/>
              <a:headEnd/>
              <a:tailEnd/>
            </a:ln>
          </p:spPr>
          <p:txBody>
            <a:bodyPr/>
            <a:lstStyle/>
            <a:p>
              <a:endParaRPr lang="de-DE"/>
            </a:p>
          </p:txBody>
        </p:sp>
        <p:sp>
          <p:nvSpPr>
            <p:cNvPr id="93" name="Freeform 327"/>
            <p:cNvSpPr>
              <a:spLocks/>
            </p:cNvSpPr>
            <p:nvPr/>
          </p:nvSpPr>
          <p:spPr bwMode="auto">
            <a:xfrm>
              <a:off x="3486150" y="3905250"/>
              <a:ext cx="61913" cy="60325"/>
            </a:xfrm>
            <a:custGeom>
              <a:avLst/>
              <a:gdLst>
                <a:gd name="T0" fmla="*/ 0 w 39"/>
                <a:gd name="T1" fmla="*/ 2147483647 h 38"/>
                <a:gd name="T2" fmla="*/ 2147483647 w 39"/>
                <a:gd name="T3" fmla="*/ 2147483647 h 38"/>
                <a:gd name="T4" fmla="*/ 2147483647 w 39"/>
                <a:gd name="T5" fmla="*/ 2147483647 h 38"/>
                <a:gd name="T6" fmla="*/ 2147483647 w 39"/>
                <a:gd name="T7" fmla="*/ 0 h 38"/>
                <a:gd name="T8" fmla="*/ 0 w 39"/>
                <a:gd name="T9" fmla="*/ 2147483647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14"/>
                  </a:moveTo>
                  <a:lnTo>
                    <a:pt x="34" y="38"/>
                  </a:lnTo>
                  <a:lnTo>
                    <a:pt x="39" y="24"/>
                  </a:lnTo>
                  <a:lnTo>
                    <a:pt x="5" y="0"/>
                  </a:lnTo>
                  <a:lnTo>
                    <a:pt x="0" y="14"/>
                  </a:lnTo>
                  <a:close/>
                </a:path>
              </a:pathLst>
            </a:custGeom>
            <a:solidFill>
              <a:srgbClr val="008000"/>
            </a:solidFill>
            <a:ln w="9525">
              <a:noFill/>
              <a:round/>
              <a:headEnd/>
              <a:tailEnd/>
            </a:ln>
          </p:spPr>
          <p:txBody>
            <a:bodyPr/>
            <a:lstStyle/>
            <a:p>
              <a:endParaRPr lang="de-DE"/>
            </a:p>
          </p:txBody>
        </p:sp>
        <p:sp>
          <p:nvSpPr>
            <p:cNvPr id="94" name="Freeform 328"/>
            <p:cNvSpPr>
              <a:spLocks/>
            </p:cNvSpPr>
            <p:nvPr/>
          </p:nvSpPr>
          <p:spPr bwMode="auto">
            <a:xfrm>
              <a:off x="3594100" y="3981450"/>
              <a:ext cx="52388" cy="60325"/>
            </a:xfrm>
            <a:custGeom>
              <a:avLst/>
              <a:gdLst>
                <a:gd name="T0" fmla="*/ 0 w 33"/>
                <a:gd name="T1" fmla="*/ 2147483647 h 38"/>
                <a:gd name="T2" fmla="*/ 2147483647 w 33"/>
                <a:gd name="T3" fmla="*/ 2147483647 h 38"/>
                <a:gd name="T4" fmla="*/ 2147483647 w 33"/>
                <a:gd name="T5" fmla="*/ 2147483647 h 38"/>
                <a:gd name="T6" fmla="*/ 2147483647 w 33"/>
                <a:gd name="T7" fmla="*/ 0 h 38"/>
                <a:gd name="T8" fmla="*/ 0 w 33"/>
                <a:gd name="T9" fmla="*/ 2147483647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0" y="14"/>
                  </a:moveTo>
                  <a:lnTo>
                    <a:pt x="28" y="38"/>
                  </a:lnTo>
                  <a:lnTo>
                    <a:pt x="33" y="24"/>
                  </a:lnTo>
                  <a:lnTo>
                    <a:pt x="4" y="0"/>
                  </a:lnTo>
                  <a:lnTo>
                    <a:pt x="0" y="14"/>
                  </a:lnTo>
                  <a:close/>
                </a:path>
              </a:pathLst>
            </a:custGeom>
            <a:solidFill>
              <a:srgbClr val="008000"/>
            </a:solidFill>
            <a:ln w="9525">
              <a:noFill/>
              <a:round/>
              <a:headEnd/>
              <a:tailEnd/>
            </a:ln>
          </p:spPr>
          <p:txBody>
            <a:bodyPr/>
            <a:lstStyle/>
            <a:p>
              <a:endParaRPr lang="de-DE"/>
            </a:p>
          </p:txBody>
        </p:sp>
        <p:sp>
          <p:nvSpPr>
            <p:cNvPr id="95" name="Freeform 329"/>
            <p:cNvSpPr>
              <a:spLocks/>
            </p:cNvSpPr>
            <p:nvPr/>
          </p:nvSpPr>
          <p:spPr bwMode="auto">
            <a:xfrm>
              <a:off x="3624263" y="4019550"/>
              <a:ext cx="46037" cy="52388"/>
            </a:xfrm>
            <a:custGeom>
              <a:avLst/>
              <a:gdLst>
                <a:gd name="T0" fmla="*/ 0 w 29"/>
                <a:gd name="T1" fmla="*/ 2147483647 h 33"/>
                <a:gd name="T2" fmla="*/ 2147483647 w 29"/>
                <a:gd name="T3" fmla="*/ 2147483647 h 33"/>
                <a:gd name="T4" fmla="*/ 2147483647 w 29"/>
                <a:gd name="T5" fmla="*/ 2147483647 h 33"/>
                <a:gd name="T6" fmla="*/ 2147483647 w 29"/>
                <a:gd name="T7" fmla="*/ 0 h 33"/>
                <a:gd name="T8" fmla="*/ 0 w 29"/>
                <a:gd name="T9" fmla="*/ 2147483647 h 33"/>
                <a:gd name="T10" fmla="*/ 0 60000 65536"/>
                <a:gd name="T11" fmla="*/ 0 60000 65536"/>
                <a:gd name="T12" fmla="*/ 0 60000 65536"/>
                <a:gd name="T13" fmla="*/ 0 60000 65536"/>
                <a:gd name="T14" fmla="*/ 0 60000 65536"/>
                <a:gd name="T15" fmla="*/ 0 w 29"/>
                <a:gd name="T16" fmla="*/ 0 h 33"/>
                <a:gd name="T17" fmla="*/ 29 w 29"/>
                <a:gd name="T18" fmla="*/ 33 h 33"/>
              </a:gdLst>
              <a:ahLst/>
              <a:cxnLst>
                <a:cxn ang="T10">
                  <a:pos x="T0" y="T1"/>
                </a:cxn>
                <a:cxn ang="T11">
                  <a:pos x="T2" y="T3"/>
                </a:cxn>
                <a:cxn ang="T12">
                  <a:pos x="T4" y="T5"/>
                </a:cxn>
                <a:cxn ang="T13">
                  <a:pos x="T6" y="T7"/>
                </a:cxn>
                <a:cxn ang="T14">
                  <a:pos x="T8" y="T9"/>
                </a:cxn>
              </a:cxnLst>
              <a:rect l="T15" t="T16" r="T17" b="T18"/>
              <a:pathLst>
                <a:path w="29" h="33">
                  <a:moveTo>
                    <a:pt x="0" y="14"/>
                  </a:moveTo>
                  <a:lnTo>
                    <a:pt x="24" y="33"/>
                  </a:lnTo>
                  <a:lnTo>
                    <a:pt x="29" y="19"/>
                  </a:lnTo>
                  <a:lnTo>
                    <a:pt x="5" y="0"/>
                  </a:lnTo>
                  <a:lnTo>
                    <a:pt x="0" y="14"/>
                  </a:lnTo>
                  <a:close/>
                </a:path>
              </a:pathLst>
            </a:custGeom>
            <a:solidFill>
              <a:srgbClr val="008000"/>
            </a:solidFill>
            <a:ln w="9525">
              <a:noFill/>
              <a:round/>
              <a:headEnd/>
              <a:tailEnd/>
            </a:ln>
          </p:spPr>
          <p:txBody>
            <a:bodyPr/>
            <a:lstStyle/>
            <a:p>
              <a:endParaRPr lang="de-DE"/>
            </a:p>
          </p:txBody>
        </p:sp>
        <p:sp>
          <p:nvSpPr>
            <p:cNvPr id="96" name="Freeform 330"/>
            <p:cNvSpPr>
              <a:spLocks/>
            </p:cNvSpPr>
            <p:nvPr/>
          </p:nvSpPr>
          <p:spPr bwMode="auto">
            <a:xfrm>
              <a:off x="3714750" y="4079875"/>
              <a:ext cx="76200" cy="76200"/>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0" y="14"/>
                  </a:moveTo>
                  <a:lnTo>
                    <a:pt x="44" y="48"/>
                  </a:lnTo>
                  <a:lnTo>
                    <a:pt x="48" y="34"/>
                  </a:lnTo>
                  <a:lnTo>
                    <a:pt x="5" y="0"/>
                  </a:lnTo>
                  <a:lnTo>
                    <a:pt x="0" y="14"/>
                  </a:lnTo>
                  <a:close/>
                </a:path>
              </a:pathLst>
            </a:custGeom>
            <a:solidFill>
              <a:srgbClr val="008000"/>
            </a:solidFill>
            <a:ln w="9525">
              <a:noFill/>
              <a:round/>
              <a:headEnd/>
              <a:tailEnd/>
            </a:ln>
          </p:spPr>
          <p:txBody>
            <a:bodyPr/>
            <a:lstStyle/>
            <a:p>
              <a:endParaRPr lang="de-DE"/>
            </a:p>
          </p:txBody>
        </p:sp>
        <p:sp>
          <p:nvSpPr>
            <p:cNvPr id="97" name="Freeform 331"/>
            <p:cNvSpPr>
              <a:spLocks/>
            </p:cNvSpPr>
            <p:nvPr/>
          </p:nvSpPr>
          <p:spPr bwMode="auto">
            <a:xfrm>
              <a:off x="3768725" y="4133850"/>
              <a:ext cx="30163" cy="38100"/>
            </a:xfrm>
            <a:custGeom>
              <a:avLst/>
              <a:gdLst>
                <a:gd name="T0" fmla="*/ 0 w 19"/>
                <a:gd name="T1" fmla="*/ 2147483647 h 24"/>
                <a:gd name="T2" fmla="*/ 2147483647 w 19"/>
                <a:gd name="T3" fmla="*/ 2147483647 h 24"/>
                <a:gd name="T4" fmla="*/ 2147483647 w 19"/>
                <a:gd name="T5" fmla="*/ 2147483647 h 24"/>
                <a:gd name="T6" fmla="*/ 2147483647 w 19"/>
                <a:gd name="T7" fmla="*/ 0 h 24"/>
                <a:gd name="T8" fmla="*/ 0 w 19"/>
                <a:gd name="T9" fmla="*/ 2147483647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14"/>
                  </a:moveTo>
                  <a:lnTo>
                    <a:pt x="14" y="24"/>
                  </a:lnTo>
                  <a:lnTo>
                    <a:pt x="19" y="9"/>
                  </a:lnTo>
                  <a:lnTo>
                    <a:pt x="5" y="0"/>
                  </a:lnTo>
                  <a:lnTo>
                    <a:pt x="0" y="14"/>
                  </a:lnTo>
                  <a:close/>
                </a:path>
              </a:pathLst>
            </a:custGeom>
            <a:solidFill>
              <a:srgbClr val="008000"/>
            </a:solidFill>
            <a:ln w="9525">
              <a:noFill/>
              <a:round/>
              <a:headEnd/>
              <a:tailEnd/>
            </a:ln>
          </p:spPr>
          <p:txBody>
            <a:bodyPr/>
            <a:lstStyle/>
            <a:p>
              <a:endParaRPr lang="de-DE"/>
            </a:p>
          </p:txBody>
        </p:sp>
        <p:sp>
          <p:nvSpPr>
            <p:cNvPr id="98" name="Freeform 332"/>
            <p:cNvSpPr>
              <a:spLocks/>
            </p:cNvSpPr>
            <p:nvPr/>
          </p:nvSpPr>
          <p:spPr bwMode="auto">
            <a:xfrm>
              <a:off x="3844925" y="4178300"/>
              <a:ext cx="84138" cy="76200"/>
            </a:xfrm>
            <a:custGeom>
              <a:avLst/>
              <a:gdLst>
                <a:gd name="T0" fmla="*/ 0 w 53"/>
                <a:gd name="T1" fmla="*/ 2147483647 h 48"/>
                <a:gd name="T2" fmla="*/ 2147483647 w 53"/>
                <a:gd name="T3" fmla="*/ 2147483647 h 48"/>
                <a:gd name="T4" fmla="*/ 2147483647 w 53"/>
                <a:gd name="T5" fmla="*/ 2147483647 h 48"/>
                <a:gd name="T6" fmla="*/ 2147483647 w 53"/>
                <a:gd name="T7" fmla="*/ 0 h 48"/>
                <a:gd name="T8" fmla="*/ 0 w 53"/>
                <a:gd name="T9" fmla="*/ 2147483647 h 48"/>
                <a:gd name="T10" fmla="*/ 0 60000 65536"/>
                <a:gd name="T11" fmla="*/ 0 60000 65536"/>
                <a:gd name="T12" fmla="*/ 0 60000 65536"/>
                <a:gd name="T13" fmla="*/ 0 60000 65536"/>
                <a:gd name="T14" fmla="*/ 0 60000 65536"/>
                <a:gd name="T15" fmla="*/ 0 w 53"/>
                <a:gd name="T16" fmla="*/ 0 h 48"/>
                <a:gd name="T17" fmla="*/ 53 w 53"/>
                <a:gd name="T18" fmla="*/ 48 h 48"/>
              </a:gdLst>
              <a:ahLst/>
              <a:cxnLst>
                <a:cxn ang="T10">
                  <a:pos x="T0" y="T1"/>
                </a:cxn>
                <a:cxn ang="T11">
                  <a:pos x="T2" y="T3"/>
                </a:cxn>
                <a:cxn ang="T12">
                  <a:pos x="T4" y="T5"/>
                </a:cxn>
                <a:cxn ang="T13">
                  <a:pos x="T6" y="T7"/>
                </a:cxn>
                <a:cxn ang="T14">
                  <a:pos x="T8" y="T9"/>
                </a:cxn>
              </a:cxnLst>
              <a:rect l="T15" t="T16" r="T17" b="T18"/>
              <a:pathLst>
                <a:path w="53" h="48">
                  <a:moveTo>
                    <a:pt x="0" y="15"/>
                  </a:moveTo>
                  <a:lnTo>
                    <a:pt x="48" y="48"/>
                  </a:lnTo>
                  <a:lnTo>
                    <a:pt x="53" y="34"/>
                  </a:lnTo>
                  <a:lnTo>
                    <a:pt x="5" y="0"/>
                  </a:lnTo>
                  <a:lnTo>
                    <a:pt x="0" y="15"/>
                  </a:lnTo>
                  <a:close/>
                </a:path>
              </a:pathLst>
            </a:custGeom>
            <a:solidFill>
              <a:srgbClr val="008000"/>
            </a:solidFill>
            <a:ln w="9525">
              <a:noFill/>
              <a:round/>
              <a:headEnd/>
              <a:tailEnd/>
            </a:ln>
          </p:spPr>
          <p:txBody>
            <a:bodyPr/>
            <a:lstStyle/>
            <a:p>
              <a:endParaRPr lang="de-DE"/>
            </a:p>
          </p:txBody>
        </p:sp>
        <p:sp>
          <p:nvSpPr>
            <p:cNvPr id="99" name="Freeform 333"/>
            <p:cNvSpPr>
              <a:spLocks/>
            </p:cNvSpPr>
            <p:nvPr/>
          </p:nvSpPr>
          <p:spPr bwMode="auto">
            <a:xfrm>
              <a:off x="3905250" y="4232275"/>
              <a:ext cx="100013" cy="76200"/>
            </a:xfrm>
            <a:custGeom>
              <a:avLst/>
              <a:gdLst>
                <a:gd name="T0" fmla="*/ 0 w 63"/>
                <a:gd name="T1" fmla="*/ 2147483647 h 48"/>
                <a:gd name="T2" fmla="*/ 2147483647 w 63"/>
                <a:gd name="T3" fmla="*/ 2147483647 h 48"/>
                <a:gd name="T4" fmla="*/ 2147483647 w 63"/>
                <a:gd name="T5" fmla="*/ 2147483647 h 48"/>
                <a:gd name="T6" fmla="*/ 2147483647 w 63"/>
                <a:gd name="T7" fmla="*/ 0 h 48"/>
                <a:gd name="T8" fmla="*/ 0 w 63"/>
                <a:gd name="T9" fmla="*/ 2147483647 h 48"/>
                <a:gd name="T10" fmla="*/ 0 60000 65536"/>
                <a:gd name="T11" fmla="*/ 0 60000 65536"/>
                <a:gd name="T12" fmla="*/ 0 60000 65536"/>
                <a:gd name="T13" fmla="*/ 0 60000 65536"/>
                <a:gd name="T14" fmla="*/ 0 60000 65536"/>
                <a:gd name="T15" fmla="*/ 0 w 63"/>
                <a:gd name="T16" fmla="*/ 0 h 48"/>
                <a:gd name="T17" fmla="*/ 63 w 63"/>
                <a:gd name="T18" fmla="*/ 48 h 48"/>
              </a:gdLst>
              <a:ahLst/>
              <a:cxnLst>
                <a:cxn ang="T10">
                  <a:pos x="T0" y="T1"/>
                </a:cxn>
                <a:cxn ang="T11">
                  <a:pos x="T2" y="T3"/>
                </a:cxn>
                <a:cxn ang="T12">
                  <a:pos x="T4" y="T5"/>
                </a:cxn>
                <a:cxn ang="T13">
                  <a:pos x="T6" y="T7"/>
                </a:cxn>
                <a:cxn ang="T14">
                  <a:pos x="T8" y="T9"/>
                </a:cxn>
              </a:cxnLst>
              <a:rect l="T15" t="T16" r="T17" b="T18"/>
              <a:pathLst>
                <a:path w="63" h="48">
                  <a:moveTo>
                    <a:pt x="0" y="14"/>
                  </a:moveTo>
                  <a:lnTo>
                    <a:pt x="58" y="48"/>
                  </a:lnTo>
                  <a:lnTo>
                    <a:pt x="63" y="33"/>
                  </a:lnTo>
                  <a:lnTo>
                    <a:pt x="5" y="0"/>
                  </a:lnTo>
                  <a:lnTo>
                    <a:pt x="0" y="14"/>
                  </a:lnTo>
                  <a:close/>
                </a:path>
              </a:pathLst>
            </a:custGeom>
            <a:solidFill>
              <a:srgbClr val="008000"/>
            </a:solidFill>
            <a:ln w="9525">
              <a:noFill/>
              <a:round/>
              <a:headEnd/>
              <a:tailEnd/>
            </a:ln>
          </p:spPr>
          <p:txBody>
            <a:bodyPr/>
            <a:lstStyle/>
            <a:p>
              <a:endParaRPr lang="de-DE"/>
            </a:p>
          </p:txBody>
        </p:sp>
        <p:sp>
          <p:nvSpPr>
            <p:cNvPr id="100" name="Freeform 334"/>
            <p:cNvSpPr>
              <a:spLocks/>
            </p:cNvSpPr>
            <p:nvPr/>
          </p:nvSpPr>
          <p:spPr bwMode="auto">
            <a:xfrm>
              <a:off x="4049713" y="4316413"/>
              <a:ext cx="31750" cy="14287"/>
            </a:xfrm>
            <a:custGeom>
              <a:avLst/>
              <a:gdLst>
                <a:gd name="T0" fmla="*/ 0 w 20"/>
                <a:gd name="T1" fmla="*/ 0 h 9"/>
                <a:gd name="T2" fmla="*/ 2147483647 w 20"/>
                <a:gd name="T3" fmla="*/ 2147483647 h 9"/>
                <a:gd name="T4" fmla="*/ 2147483647 w 20"/>
                <a:gd name="T5" fmla="*/ 2147483647 h 9"/>
                <a:gd name="T6" fmla="*/ 2147483647 w 20"/>
                <a:gd name="T7" fmla="*/ 2147483647 h 9"/>
                <a:gd name="T8" fmla="*/ 0 w 20"/>
                <a:gd name="T9" fmla="*/ 0 h 9"/>
                <a:gd name="T10" fmla="*/ 0 60000 65536"/>
                <a:gd name="T11" fmla="*/ 0 60000 65536"/>
                <a:gd name="T12" fmla="*/ 0 60000 65536"/>
                <a:gd name="T13" fmla="*/ 0 60000 65536"/>
                <a:gd name="T14" fmla="*/ 0 60000 65536"/>
                <a:gd name="T15" fmla="*/ 0 w 20"/>
                <a:gd name="T16" fmla="*/ 0 h 9"/>
                <a:gd name="T17" fmla="*/ 20 w 20"/>
                <a:gd name="T18" fmla="*/ 9 h 9"/>
              </a:gdLst>
              <a:ahLst/>
              <a:cxnLst>
                <a:cxn ang="T10">
                  <a:pos x="T0" y="T1"/>
                </a:cxn>
                <a:cxn ang="T11">
                  <a:pos x="T2" y="T3"/>
                </a:cxn>
                <a:cxn ang="T12">
                  <a:pos x="T4" y="T5"/>
                </a:cxn>
                <a:cxn ang="T13">
                  <a:pos x="T6" y="T7"/>
                </a:cxn>
                <a:cxn ang="T14">
                  <a:pos x="T8" y="T9"/>
                </a:cxn>
              </a:cxnLst>
              <a:rect l="T15" t="T16" r="T17" b="T18"/>
              <a:pathLst>
                <a:path w="20" h="9">
                  <a:moveTo>
                    <a:pt x="0" y="0"/>
                  </a:moveTo>
                  <a:lnTo>
                    <a:pt x="5" y="4"/>
                  </a:lnTo>
                  <a:lnTo>
                    <a:pt x="20" y="9"/>
                  </a:lnTo>
                  <a:lnTo>
                    <a:pt x="15" y="4"/>
                  </a:lnTo>
                  <a:lnTo>
                    <a:pt x="0" y="0"/>
                  </a:lnTo>
                  <a:close/>
                </a:path>
              </a:pathLst>
            </a:custGeom>
            <a:solidFill>
              <a:srgbClr val="008000"/>
            </a:solidFill>
            <a:ln w="9525">
              <a:noFill/>
              <a:round/>
              <a:headEnd/>
              <a:tailEnd/>
            </a:ln>
          </p:spPr>
          <p:txBody>
            <a:bodyPr/>
            <a:lstStyle/>
            <a:p>
              <a:endParaRPr lang="de-DE"/>
            </a:p>
          </p:txBody>
        </p:sp>
        <p:sp>
          <p:nvSpPr>
            <p:cNvPr id="101" name="Freeform 335"/>
            <p:cNvSpPr>
              <a:spLocks/>
            </p:cNvSpPr>
            <p:nvPr/>
          </p:nvSpPr>
          <p:spPr bwMode="auto">
            <a:xfrm>
              <a:off x="4043363" y="4322763"/>
              <a:ext cx="98425" cy="61912"/>
            </a:xfrm>
            <a:custGeom>
              <a:avLst/>
              <a:gdLst>
                <a:gd name="T0" fmla="*/ 0 w 62"/>
                <a:gd name="T1" fmla="*/ 2147483647 h 39"/>
                <a:gd name="T2" fmla="*/ 2147483647 w 62"/>
                <a:gd name="T3" fmla="*/ 2147483647 h 39"/>
                <a:gd name="T4" fmla="*/ 2147483647 w 62"/>
                <a:gd name="T5" fmla="*/ 2147483647 h 39"/>
                <a:gd name="T6" fmla="*/ 2147483647 w 62"/>
                <a:gd name="T7" fmla="*/ 0 h 39"/>
                <a:gd name="T8" fmla="*/ 0 w 62"/>
                <a:gd name="T9" fmla="*/ 2147483647 h 39"/>
                <a:gd name="T10" fmla="*/ 0 60000 65536"/>
                <a:gd name="T11" fmla="*/ 0 60000 65536"/>
                <a:gd name="T12" fmla="*/ 0 60000 65536"/>
                <a:gd name="T13" fmla="*/ 0 60000 65536"/>
                <a:gd name="T14" fmla="*/ 0 60000 65536"/>
                <a:gd name="T15" fmla="*/ 0 w 62"/>
                <a:gd name="T16" fmla="*/ 0 h 39"/>
                <a:gd name="T17" fmla="*/ 62 w 62"/>
                <a:gd name="T18" fmla="*/ 39 h 39"/>
              </a:gdLst>
              <a:ahLst/>
              <a:cxnLst>
                <a:cxn ang="T10">
                  <a:pos x="T0" y="T1"/>
                </a:cxn>
                <a:cxn ang="T11">
                  <a:pos x="T2" y="T3"/>
                </a:cxn>
                <a:cxn ang="T12">
                  <a:pos x="T4" y="T5"/>
                </a:cxn>
                <a:cxn ang="T13">
                  <a:pos x="T6" y="T7"/>
                </a:cxn>
                <a:cxn ang="T14">
                  <a:pos x="T8" y="T9"/>
                </a:cxn>
              </a:cxnLst>
              <a:rect l="T15" t="T16" r="T17" b="T18"/>
              <a:pathLst>
                <a:path w="62" h="39">
                  <a:moveTo>
                    <a:pt x="0" y="10"/>
                  </a:moveTo>
                  <a:lnTo>
                    <a:pt x="57" y="39"/>
                  </a:lnTo>
                  <a:lnTo>
                    <a:pt x="62" y="29"/>
                  </a:lnTo>
                  <a:lnTo>
                    <a:pt x="4" y="0"/>
                  </a:lnTo>
                  <a:lnTo>
                    <a:pt x="0" y="10"/>
                  </a:lnTo>
                  <a:close/>
                </a:path>
              </a:pathLst>
            </a:custGeom>
            <a:solidFill>
              <a:srgbClr val="008000"/>
            </a:solidFill>
            <a:ln w="9525">
              <a:noFill/>
              <a:round/>
              <a:headEnd/>
              <a:tailEnd/>
            </a:ln>
          </p:spPr>
          <p:txBody>
            <a:bodyPr/>
            <a:lstStyle/>
            <a:p>
              <a:endParaRPr lang="de-DE"/>
            </a:p>
          </p:txBody>
        </p:sp>
        <p:sp>
          <p:nvSpPr>
            <p:cNvPr id="102" name="Freeform 336"/>
            <p:cNvSpPr>
              <a:spLocks/>
            </p:cNvSpPr>
            <p:nvPr/>
          </p:nvSpPr>
          <p:spPr bwMode="auto">
            <a:xfrm>
              <a:off x="4187825" y="4398963"/>
              <a:ext cx="22225" cy="23812"/>
            </a:xfrm>
            <a:custGeom>
              <a:avLst/>
              <a:gdLst>
                <a:gd name="T0" fmla="*/ 0 w 14"/>
                <a:gd name="T1" fmla="*/ 2147483647 h 15"/>
                <a:gd name="T2" fmla="*/ 2147483647 w 14"/>
                <a:gd name="T3" fmla="*/ 2147483647 h 15"/>
                <a:gd name="T4" fmla="*/ 2147483647 w 14"/>
                <a:gd name="T5" fmla="*/ 2147483647 h 15"/>
                <a:gd name="T6" fmla="*/ 2147483647 w 14"/>
                <a:gd name="T7" fmla="*/ 0 h 15"/>
                <a:gd name="T8" fmla="*/ 0 w 14"/>
                <a:gd name="T9" fmla="*/ 2147483647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0"/>
                  </a:moveTo>
                  <a:lnTo>
                    <a:pt x="9" y="15"/>
                  </a:lnTo>
                  <a:lnTo>
                    <a:pt x="14" y="5"/>
                  </a:lnTo>
                  <a:lnTo>
                    <a:pt x="5" y="0"/>
                  </a:lnTo>
                  <a:lnTo>
                    <a:pt x="0" y="10"/>
                  </a:lnTo>
                  <a:close/>
                </a:path>
              </a:pathLst>
            </a:custGeom>
            <a:solidFill>
              <a:srgbClr val="008000"/>
            </a:solidFill>
            <a:ln w="9525">
              <a:noFill/>
              <a:round/>
              <a:headEnd/>
              <a:tailEnd/>
            </a:ln>
          </p:spPr>
          <p:txBody>
            <a:bodyPr/>
            <a:lstStyle/>
            <a:p>
              <a:endParaRPr lang="de-DE"/>
            </a:p>
          </p:txBody>
        </p:sp>
        <p:sp>
          <p:nvSpPr>
            <p:cNvPr id="103" name="Freeform 337"/>
            <p:cNvSpPr>
              <a:spLocks/>
            </p:cNvSpPr>
            <p:nvPr/>
          </p:nvSpPr>
          <p:spPr bwMode="auto">
            <a:xfrm>
              <a:off x="4187825" y="4406900"/>
              <a:ext cx="90488" cy="68263"/>
            </a:xfrm>
            <a:custGeom>
              <a:avLst/>
              <a:gdLst>
                <a:gd name="T0" fmla="*/ 0 w 57"/>
                <a:gd name="T1" fmla="*/ 2147483647 h 43"/>
                <a:gd name="T2" fmla="*/ 2147483647 w 57"/>
                <a:gd name="T3" fmla="*/ 2147483647 h 43"/>
                <a:gd name="T4" fmla="*/ 2147483647 w 57"/>
                <a:gd name="T5" fmla="*/ 2147483647 h 43"/>
                <a:gd name="T6" fmla="*/ 2147483647 w 57"/>
                <a:gd name="T7" fmla="*/ 0 h 43"/>
                <a:gd name="T8" fmla="*/ 0 w 57"/>
                <a:gd name="T9" fmla="*/ 2147483647 h 43"/>
                <a:gd name="T10" fmla="*/ 0 60000 65536"/>
                <a:gd name="T11" fmla="*/ 0 60000 65536"/>
                <a:gd name="T12" fmla="*/ 0 60000 65536"/>
                <a:gd name="T13" fmla="*/ 0 60000 65536"/>
                <a:gd name="T14" fmla="*/ 0 60000 65536"/>
                <a:gd name="T15" fmla="*/ 0 w 57"/>
                <a:gd name="T16" fmla="*/ 0 h 43"/>
                <a:gd name="T17" fmla="*/ 57 w 57"/>
                <a:gd name="T18" fmla="*/ 43 h 43"/>
              </a:gdLst>
              <a:ahLst/>
              <a:cxnLst>
                <a:cxn ang="T10">
                  <a:pos x="T0" y="T1"/>
                </a:cxn>
                <a:cxn ang="T11">
                  <a:pos x="T2" y="T3"/>
                </a:cxn>
                <a:cxn ang="T12">
                  <a:pos x="T4" y="T5"/>
                </a:cxn>
                <a:cxn ang="T13">
                  <a:pos x="T6" y="T7"/>
                </a:cxn>
                <a:cxn ang="T14">
                  <a:pos x="T8" y="T9"/>
                </a:cxn>
              </a:cxnLst>
              <a:rect l="T15" t="T16" r="T17" b="T18"/>
              <a:pathLst>
                <a:path w="57" h="43">
                  <a:moveTo>
                    <a:pt x="0" y="15"/>
                  </a:moveTo>
                  <a:lnTo>
                    <a:pt x="53" y="43"/>
                  </a:lnTo>
                  <a:lnTo>
                    <a:pt x="57" y="29"/>
                  </a:lnTo>
                  <a:lnTo>
                    <a:pt x="5" y="0"/>
                  </a:lnTo>
                  <a:lnTo>
                    <a:pt x="0" y="15"/>
                  </a:lnTo>
                  <a:close/>
                </a:path>
              </a:pathLst>
            </a:custGeom>
            <a:solidFill>
              <a:srgbClr val="008000"/>
            </a:solidFill>
            <a:ln w="9525">
              <a:noFill/>
              <a:round/>
              <a:headEnd/>
              <a:tailEnd/>
            </a:ln>
          </p:spPr>
          <p:txBody>
            <a:bodyPr/>
            <a:lstStyle/>
            <a:p>
              <a:endParaRPr lang="de-DE"/>
            </a:p>
          </p:txBody>
        </p:sp>
        <p:sp>
          <p:nvSpPr>
            <p:cNvPr id="104" name="Freeform 338"/>
            <p:cNvSpPr>
              <a:spLocks/>
            </p:cNvSpPr>
            <p:nvPr/>
          </p:nvSpPr>
          <p:spPr bwMode="auto">
            <a:xfrm>
              <a:off x="4324350" y="4483100"/>
              <a:ext cx="100013" cy="61913"/>
            </a:xfrm>
            <a:custGeom>
              <a:avLst/>
              <a:gdLst>
                <a:gd name="T0" fmla="*/ 0 w 63"/>
                <a:gd name="T1" fmla="*/ 2147483647 h 39"/>
                <a:gd name="T2" fmla="*/ 2147483647 w 63"/>
                <a:gd name="T3" fmla="*/ 2147483647 h 39"/>
                <a:gd name="T4" fmla="*/ 2147483647 w 63"/>
                <a:gd name="T5" fmla="*/ 2147483647 h 39"/>
                <a:gd name="T6" fmla="*/ 2147483647 w 63"/>
                <a:gd name="T7" fmla="*/ 0 h 39"/>
                <a:gd name="T8" fmla="*/ 0 w 63"/>
                <a:gd name="T9" fmla="*/ 2147483647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0" y="10"/>
                  </a:moveTo>
                  <a:lnTo>
                    <a:pt x="58" y="39"/>
                  </a:lnTo>
                  <a:lnTo>
                    <a:pt x="63" y="29"/>
                  </a:lnTo>
                  <a:lnTo>
                    <a:pt x="5" y="0"/>
                  </a:lnTo>
                  <a:lnTo>
                    <a:pt x="0" y="10"/>
                  </a:lnTo>
                  <a:close/>
                </a:path>
              </a:pathLst>
            </a:custGeom>
            <a:solidFill>
              <a:srgbClr val="008000"/>
            </a:solidFill>
            <a:ln w="9525">
              <a:noFill/>
              <a:round/>
              <a:headEnd/>
              <a:tailEnd/>
            </a:ln>
          </p:spPr>
          <p:txBody>
            <a:bodyPr/>
            <a:lstStyle/>
            <a:p>
              <a:endParaRPr lang="de-DE"/>
            </a:p>
          </p:txBody>
        </p:sp>
        <p:sp>
          <p:nvSpPr>
            <p:cNvPr id="105" name="Freeform 339"/>
            <p:cNvSpPr>
              <a:spLocks/>
            </p:cNvSpPr>
            <p:nvPr/>
          </p:nvSpPr>
          <p:spPr bwMode="auto">
            <a:xfrm>
              <a:off x="4468813" y="4559300"/>
              <a:ext cx="23812" cy="23813"/>
            </a:xfrm>
            <a:custGeom>
              <a:avLst/>
              <a:gdLst>
                <a:gd name="T0" fmla="*/ 0 w 15"/>
                <a:gd name="T1" fmla="*/ 2147483647 h 15"/>
                <a:gd name="T2" fmla="*/ 2147483647 w 15"/>
                <a:gd name="T3" fmla="*/ 2147483647 h 15"/>
                <a:gd name="T4" fmla="*/ 2147483647 w 15"/>
                <a:gd name="T5" fmla="*/ 2147483647 h 15"/>
                <a:gd name="T6" fmla="*/ 2147483647 w 15"/>
                <a:gd name="T7" fmla="*/ 0 h 15"/>
                <a:gd name="T8" fmla="*/ 0 w 15"/>
                <a:gd name="T9" fmla="*/ 2147483647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0"/>
                  </a:moveTo>
                  <a:lnTo>
                    <a:pt x="10" y="15"/>
                  </a:lnTo>
                  <a:lnTo>
                    <a:pt x="15" y="5"/>
                  </a:lnTo>
                  <a:lnTo>
                    <a:pt x="5" y="0"/>
                  </a:lnTo>
                  <a:lnTo>
                    <a:pt x="0" y="10"/>
                  </a:lnTo>
                  <a:close/>
                </a:path>
              </a:pathLst>
            </a:custGeom>
            <a:solidFill>
              <a:srgbClr val="008000"/>
            </a:solidFill>
            <a:ln w="9525">
              <a:noFill/>
              <a:round/>
              <a:headEnd/>
              <a:tailEnd/>
            </a:ln>
          </p:spPr>
          <p:txBody>
            <a:bodyPr/>
            <a:lstStyle/>
            <a:p>
              <a:endParaRPr lang="de-DE"/>
            </a:p>
          </p:txBody>
        </p:sp>
        <p:sp>
          <p:nvSpPr>
            <p:cNvPr id="106" name="Freeform 340"/>
            <p:cNvSpPr>
              <a:spLocks/>
            </p:cNvSpPr>
            <p:nvPr/>
          </p:nvSpPr>
          <p:spPr bwMode="auto">
            <a:xfrm>
              <a:off x="4468813" y="4567238"/>
              <a:ext cx="107950" cy="60325"/>
            </a:xfrm>
            <a:custGeom>
              <a:avLst/>
              <a:gdLst>
                <a:gd name="T0" fmla="*/ 0 w 68"/>
                <a:gd name="T1" fmla="*/ 2147483647 h 38"/>
                <a:gd name="T2" fmla="*/ 2147483647 w 68"/>
                <a:gd name="T3" fmla="*/ 2147483647 h 38"/>
                <a:gd name="T4" fmla="*/ 2147483647 w 68"/>
                <a:gd name="T5" fmla="*/ 2147483647 h 38"/>
                <a:gd name="T6" fmla="*/ 2147483647 w 68"/>
                <a:gd name="T7" fmla="*/ 0 h 38"/>
                <a:gd name="T8" fmla="*/ 0 w 68"/>
                <a:gd name="T9" fmla="*/ 2147483647 h 38"/>
                <a:gd name="T10" fmla="*/ 0 60000 65536"/>
                <a:gd name="T11" fmla="*/ 0 60000 65536"/>
                <a:gd name="T12" fmla="*/ 0 60000 65536"/>
                <a:gd name="T13" fmla="*/ 0 60000 65536"/>
                <a:gd name="T14" fmla="*/ 0 60000 65536"/>
                <a:gd name="T15" fmla="*/ 0 w 68"/>
                <a:gd name="T16" fmla="*/ 0 h 38"/>
                <a:gd name="T17" fmla="*/ 68 w 68"/>
                <a:gd name="T18" fmla="*/ 38 h 38"/>
              </a:gdLst>
              <a:ahLst/>
              <a:cxnLst>
                <a:cxn ang="T10">
                  <a:pos x="T0" y="T1"/>
                </a:cxn>
                <a:cxn ang="T11">
                  <a:pos x="T2" y="T3"/>
                </a:cxn>
                <a:cxn ang="T12">
                  <a:pos x="T4" y="T5"/>
                </a:cxn>
                <a:cxn ang="T13">
                  <a:pos x="T6" y="T7"/>
                </a:cxn>
                <a:cxn ang="T14">
                  <a:pos x="T8" y="T9"/>
                </a:cxn>
              </a:cxnLst>
              <a:rect l="T15" t="T16" r="T17" b="T18"/>
              <a:pathLst>
                <a:path w="68" h="38">
                  <a:moveTo>
                    <a:pt x="0" y="10"/>
                  </a:moveTo>
                  <a:lnTo>
                    <a:pt x="63" y="38"/>
                  </a:lnTo>
                  <a:lnTo>
                    <a:pt x="68" y="29"/>
                  </a:lnTo>
                  <a:lnTo>
                    <a:pt x="5" y="0"/>
                  </a:lnTo>
                  <a:lnTo>
                    <a:pt x="0" y="10"/>
                  </a:lnTo>
                  <a:close/>
                </a:path>
              </a:pathLst>
            </a:custGeom>
            <a:solidFill>
              <a:srgbClr val="008000"/>
            </a:solidFill>
            <a:ln w="9525">
              <a:noFill/>
              <a:round/>
              <a:headEnd/>
              <a:tailEnd/>
            </a:ln>
          </p:spPr>
          <p:txBody>
            <a:bodyPr/>
            <a:lstStyle/>
            <a:p>
              <a:endParaRPr lang="de-DE"/>
            </a:p>
          </p:txBody>
        </p:sp>
        <p:sp>
          <p:nvSpPr>
            <p:cNvPr id="107" name="Freeform 341"/>
            <p:cNvSpPr>
              <a:spLocks/>
            </p:cNvSpPr>
            <p:nvPr/>
          </p:nvSpPr>
          <p:spPr bwMode="auto">
            <a:xfrm>
              <a:off x="4621213" y="4643438"/>
              <a:ext cx="106362"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10"/>
                  </a:moveTo>
                  <a:lnTo>
                    <a:pt x="63" y="38"/>
                  </a:lnTo>
                  <a:lnTo>
                    <a:pt x="67" y="29"/>
                  </a:lnTo>
                  <a:lnTo>
                    <a:pt x="5" y="0"/>
                  </a:lnTo>
                  <a:lnTo>
                    <a:pt x="0" y="10"/>
                  </a:lnTo>
                  <a:close/>
                </a:path>
              </a:pathLst>
            </a:custGeom>
            <a:solidFill>
              <a:srgbClr val="008000"/>
            </a:solidFill>
            <a:ln w="9525">
              <a:noFill/>
              <a:round/>
              <a:headEnd/>
              <a:tailEnd/>
            </a:ln>
          </p:spPr>
          <p:txBody>
            <a:bodyPr/>
            <a:lstStyle/>
            <a:p>
              <a:endParaRPr lang="de-DE"/>
            </a:p>
          </p:txBody>
        </p:sp>
        <p:sp>
          <p:nvSpPr>
            <p:cNvPr id="108" name="Freeform 342"/>
            <p:cNvSpPr>
              <a:spLocks/>
            </p:cNvSpPr>
            <p:nvPr/>
          </p:nvSpPr>
          <p:spPr bwMode="auto">
            <a:xfrm>
              <a:off x="4759325" y="4711700"/>
              <a:ext cx="106363"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10"/>
                  </a:moveTo>
                  <a:lnTo>
                    <a:pt x="62" y="38"/>
                  </a:lnTo>
                  <a:lnTo>
                    <a:pt x="67" y="29"/>
                  </a:lnTo>
                  <a:lnTo>
                    <a:pt x="4" y="0"/>
                  </a:lnTo>
                  <a:lnTo>
                    <a:pt x="0" y="10"/>
                  </a:lnTo>
                  <a:close/>
                </a:path>
              </a:pathLst>
            </a:custGeom>
            <a:solidFill>
              <a:srgbClr val="008000"/>
            </a:solidFill>
            <a:ln w="9525">
              <a:noFill/>
              <a:round/>
              <a:headEnd/>
              <a:tailEnd/>
            </a:ln>
          </p:spPr>
          <p:txBody>
            <a:bodyPr/>
            <a:lstStyle/>
            <a:p>
              <a:endParaRPr lang="de-DE"/>
            </a:p>
          </p:txBody>
        </p:sp>
        <p:sp>
          <p:nvSpPr>
            <p:cNvPr id="109" name="Freeform 343"/>
            <p:cNvSpPr>
              <a:spLocks/>
            </p:cNvSpPr>
            <p:nvPr/>
          </p:nvSpPr>
          <p:spPr bwMode="auto">
            <a:xfrm>
              <a:off x="4911725" y="4787900"/>
              <a:ext cx="106363" cy="53975"/>
            </a:xfrm>
            <a:custGeom>
              <a:avLst/>
              <a:gdLst>
                <a:gd name="T0" fmla="*/ 0 w 67"/>
                <a:gd name="T1" fmla="*/ 2147483647 h 34"/>
                <a:gd name="T2" fmla="*/ 2147483647 w 67"/>
                <a:gd name="T3" fmla="*/ 2147483647 h 34"/>
                <a:gd name="T4" fmla="*/ 2147483647 w 67"/>
                <a:gd name="T5" fmla="*/ 2147483647 h 34"/>
                <a:gd name="T6" fmla="*/ 2147483647 w 67"/>
                <a:gd name="T7" fmla="*/ 0 h 34"/>
                <a:gd name="T8" fmla="*/ 0 w 67"/>
                <a:gd name="T9" fmla="*/ 2147483647 h 34"/>
                <a:gd name="T10" fmla="*/ 0 60000 65536"/>
                <a:gd name="T11" fmla="*/ 0 60000 65536"/>
                <a:gd name="T12" fmla="*/ 0 60000 65536"/>
                <a:gd name="T13" fmla="*/ 0 60000 65536"/>
                <a:gd name="T14" fmla="*/ 0 60000 65536"/>
                <a:gd name="T15" fmla="*/ 0 w 67"/>
                <a:gd name="T16" fmla="*/ 0 h 34"/>
                <a:gd name="T17" fmla="*/ 67 w 67"/>
                <a:gd name="T18" fmla="*/ 34 h 34"/>
              </a:gdLst>
              <a:ahLst/>
              <a:cxnLst>
                <a:cxn ang="T10">
                  <a:pos x="T0" y="T1"/>
                </a:cxn>
                <a:cxn ang="T11">
                  <a:pos x="T2" y="T3"/>
                </a:cxn>
                <a:cxn ang="T12">
                  <a:pos x="T4" y="T5"/>
                </a:cxn>
                <a:cxn ang="T13">
                  <a:pos x="T6" y="T7"/>
                </a:cxn>
                <a:cxn ang="T14">
                  <a:pos x="T8" y="T9"/>
                </a:cxn>
              </a:cxnLst>
              <a:rect l="T15" t="T16" r="T17" b="T18"/>
              <a:pathLst>
                <a:path w="67" h="34">
                  <a:moveTo>
                    <a:pt x="0" y="10"/>
                  </a:moveTo>
                  <a:lnTo>
                    <a:pt x="62" y="34"/>
                  </a:lnTo>
                  <a:lnTo>
                    <a:pt x="67" y="24"/>
                  </a:lnTo>
                  <a:lnTo>
                    <a:pt x="4" y="0"/>
                  </a:lnTo>
                  <a:lnTo>
                    <a:pt x="0" y="10"/>
                  </a:lnTo>
                  <a:close/>
                </a:path>
              </a:pathLst>
            </a:custGeom>
            <a:solidFill>
              <a:srgbClr val="008000"/>
            </a:solidFill>
            <a:ln w="9525">
              <a:noFill/>
              <a:round/>
              <a:headEnd/>
              <a:tailEnd/>
            </a:ln>
          </p:spPr>
          <p:txBody>
            <a:bodyPr/>
            <a:lstStyle/>
            <a:p>
              <a:endParaRPr lang="de-DE"/>
            </a:p>
          </p:txBody>
        </p:sp>
        <p:sp>
          <p:nvSpPr>
            <p:cNvPr id="110" name="Freeform 344"/>
            <p:cNvSpPr>
              <a:spLocks/>
            </p:cNvSpPr>
            <p:nvPr/>
          </p:nvSpPr>
          <p:spPr bwMode="auto">
            <a:xfrm>
              <a:off x="5040313" y="4848225"/>
              <a:ext cx="106362" cy="61913"/>
            </a:xfrm>
            <a:custGeom>
              <a:avLst/>
              <a:gdLst>
                <a:gd name="T0" fmla="*/ 0 w 67"/>
                <a:gd name="T1" fmla="*/ 2147483647 h 39"/>
                <a:gd name="T2" fmla="*/ 2147483647 w 67"/>
                <a:gd name="T3" fmla="*/ 2147483647 h 39"/>
                <a:gd name="T4" fmla="*/ 2147483647 w 67"/>
                <a:gd name="T5" fmla="*/ 2147483647 h 39"/>
                <a:gd name="T6" fmla="*/ 2147483647 w 67"/>
                <a:gd name="T7" fmla="*/ 0 h 39"/>
                <a:gd name="T8" fmla="*/ 0 w 67"/>
                <a:gd name="T9" fmla="*/ 2147483647 h 39"/>
                <a:gd name="T10" fmla="*/ 0 60000 65536"/>
                <a:gd name="T11" fmla="*/ 0 60000 65536"/>
                <a:gd name="T12" fmla="*/ 0 60000 65536"/>
                <a:gd name="T13" fmla="*/ 0 60000 65536"/>
                <a:gd name="T14" fmla="*/ 0 60000 65536"/>
                <a:gd name="T15" fmla="*/ 0 w 67"/>
                <a:gd name="T16" fmla="*/ 0 h 39"/>
                <a:gd name="T17" fmla="*/ 67 w 67"/>
                <a:gd name="T18" fmla="*/ 39 h 39"/>
              </a:gdLst>
              <a:ahLst/>
              <a:cxnLst>
                <a:cxn ang="T10">
                  <a:pos x="T0" y="T1"/>
                </a:cxn>
                <a:cxn ang="T11">
                  <a:pos x="T2" y="T3"/>
                </a:cxn>
                <a:cxn ang="T12">
                  <a:pos x="T4" y="T5"/>
                </a:cxn>
                <a:cxn ang="T13">
                  <a:pos x="T6" y="T7"/>
                </a:cxn>
                <a:cxn ang="T14">
                  <a:pos x="T8" y="T9"/>
                </a:cxn>
              </a:cxnLst>
              <a:rect l="T15" t="T16" r="T17" b="T18"/>
              <a:pathLst>
                <a:path w="67" h="39">
                  <a:moveTo>
                    <a:pt x="0" y="10"/>
                  </a:moveTo>
                  <a:lnTo>
                    <a:pt x="63" y="39"/>
                  </a:lnTo>
                  <a:lnTo>
                    <a:pt x="67" y="29"/>
                  </a:lnTo>
                  <a:lnTo>
                    <a:pt x="5" y="0"/>
                  </a:lnTo>
                  <a:lnTo>
                    <a:pt x="0" y="10"/>
                  </a:lnTo>
                  <a:close/>
                </a:path>
              </a:pathLst>
            </a:custGeom>
            <a:solidFill>
              <a:srgbClr val="008000"/>
            </a:solidFill>
            <a:ln w="9525">
              <a:noFill/>
              <a:round/>
              <a:headEnd/>
              <a:tailEnd/>
            </a:ln>
          </p:spPr>
          <p:txBody>
            <a:bodyPr/>
            <a:lstStyle/>
            <a:p>
              <a:endParaRPr lang="de-DE"/>
            </a:p>
          </p:txBody>
        </p:sp>
        <p:sp>
          <p:nvSpPr>
            <p:cNvPr id="111" name="Freeform 345"/>
            <p:cNvSpPr>
              <a:spLocks/>
            </p:cNvSpPr>
            <p:nvPr/>
          </p:nvSpPr>
          <p:spPr bwMode="auto">
            <a:xfrm>
              <a:off x="5192713" y="4918075"/>
              <a:ext cx="106362"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9"/>
                  </a:moveTo>
                  <a:lnTo>
                    <a:pt x="63" y="38"/>
                  </a:lnTo>
                  <a:lnTo>
                    <a:pt x="67" y="28"/>
                  </a:lnTo>
                  <a:lnTo>
                    <a:pt x="5" y="0"/>
                  </a:lnTo>
                  <a:lnTo>
                    <a:pt x="0" y="9"/>
                  </a:lnTo>
                  <a:close/>
                </a:path>
              </a:pathLst>
            </a:custGeom>
            <a:solidFill>
              <a:srgbClr val="008000"/>
            </a:solidFill>
            <a:ln w="9525">
              <a:noFill/>
              <a:round/>
              <a:headEnd/>
              <a:tailEnd/>
            </a:ln>
          </p:spPr>
          <p:txBody>
            <a:bodyPr/>
            <a:lstStyle/>
            <a:p>
              <a:endParaRPr lang="de-DE"/>
            </a:p>
          </p:txBody>
        </p:sp>
        <p:sp>
          <p:nvSpPr>
            <p:cNvPr id="112" name="Freeform 346"/>
            <p:cNvSpPr>
              <a:spLocks/>
            </p:cNvSpPr>
            <p:nvPr/>
          </p:nvSpPr>
          <p:spPr bwMode="auto">
            <a:xfrm>
              <a:off x="5345113" y="4994275"/>
              <a:ext cx="106362" cy="52388"/>
            </a:xfrm>
            <a:custGeom>
              <a:avLst/>
              <a:gdLst>
                <a:gd name="T0" fmla="*/ 0 w 67"/>
                <a:gd name="T1" fmla="*/ 2147483647 h 33"/>
                <a:gd name="T2" fmla="*/ 2147483647 w 67"/>
                <a:gd name="T3" fmla="*/ 2147483647 h 33"/>
                <a:gd name="T4" fmla="*/ 2147483647 w 67"/>
                <a:gd name="T5" fmla="*/ 2147483647 h 33"/>
                <a:gd name="T6" fmla="*/ 2147483647 w 67"/>
                <a:gd name="T7" fmla="*/ 0 h 33"/>
                <a:gd name="T8" fmla="*/ 0 w 67"/>
                <a:gd name="T9" fmla="*/ 2147483647 h 33"/>
                <a:gd name="T10" fmla="*/ 0 60000 65536"/>
                <a:gd name="T11" fmla="*/ 0 60000 65536"/>
                <a:gd name="T12" fmla="*/ 0 60000 65536"/>
                <a:gd name="T13" fmla="*/ 0 60000 65536"/>
                <a:gd name="T14" fmla="*/ 0 60000 65536"/>
                <a:gd name="T15" fmla="*/ 0 w 67"/>
                <a:gd name="T16" fmla="*/ 0 h 33"/>
                <a:gd name="T17" fmla="*/ 67 w 67"/>
                <a:gd name="T18" fmla="*/ 33 h 33"/>
              </a:gdLst>
              <a:ahLst/>
              <a:cxnLst>
                <a:cxn ang="T10">
                  <a:pos x="T0" y="T1"/>
                </a:cxn>
                <a:cxn ang="T11">
                  <a:pos x="T2" y="T3"/>
                </a:cxn>
                <a:cxn ang="T12">
                  <a:pos x="T4" y="T5"/>
                </a:cxn>
                <a:cxn ang="T13">
                  <a:pos x="T6" y="T7"/>
                </a:cxn>
                <a:cxn ang="T14">
                  <a:pos x="T8" y="T9"/>
                </a:cxn>
              </a:cxnLst>
              <a:rect l="T15" t="T16" r="T17" b="T18"/>
              <a:pathLst>
                <a:path w="67" h="33">
                  <a:moveTo>
                    <a:pt x="0" y="9"/>
                  </a:moveTo>
                  <a:lnTo>
                    <a:pt x="62" y="33"/>
                  </a:lnTo>
                  <a:lnTo>
                    <a:pt x="67" y="24"/>
                  </a:lnTo>
                  <a:lnTo>
                    <a:pt x="5" y="0"/>
                  </a:lnTo>
                  <a:lnTo>
                    <a:pt x="0" y="9"/>
                  </a:lnTo>
                  <a:close/>
                </a:path>
              </a:pathLst>
            </a:custGeom>
            <a:solidFill>
              <a:srgbClr val="008000"/>
            </a:solidFill>
            <a:ln w="9525">
              <a:noFill/>
              <a:round/>
              <a:headEnd/>
              <a:tailEnd/>
            </a:ln>
          </p:spPr>
          <p:txBody>
            <a:bodyPr/>
            <a:lstStyle/>
            <a:p>
              <a:endParaRPr lang="de-DE"/>
            </a:p>
          </p:txBody>
        </p:sp>
        <p:sp>
          <p:nvSpPr>
            <p:cNvPr id="113" name="Freeform 347"/>
            <p:cNvSpPr>
              <a:spLocks/>
            </p:cNvSpPr>
            <p:nvPr/>
          </p:nvSpPr>
          <p:spPr bwMode="auto">
            <a:xfrm>
              <a:off x="5497513" y="5062538"/>
              <a:ext cx="106362"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9"/>
                  </a:moveTo>
                  <a:lnTo>
                    <a:pt x="62" y="38"/>
                  </a:lnTo>
                  <a:lnTo>
                    <a:pt x="67" y="28"/>
                  </a:lnTo>
                  <a:lnTo>
                    <a:pt x="5" y="0"/>
                  </a:lnTo>
                  <a:lnTo>
                    <a:pt x="0" y="9"/>
                  </a:lnTo>
                  <a:close/>
                </a:path>
              </a:pathLst>
            </a:custGeom>
            <a:solidFill>
              <a:srgbClr val="008000"/>
            </a:solidFill>
            <a:ln w="9525">
              <a:noFill/>
              <a:round/>
              <a:headEnd/>
              <a:tailEnd/>
            </a:ln>
          </p:spPr>
          <p:txBody>
            <a:bodyPr/>
            <a:lstStyle/>
            <a:p>
              <a:endParaRPr lang="de-DE"/>
            </a:p>
          </p:txBody>
        </p:sp>
        <p:sp>
          <p:nvSpPr>
            <p:cNvPr id="114" name="Freeform 348"/>
            <p:cNvSpPr>
              <a:spLocks/>
            </p:cNvSpPr>
            <p:nvPr/>
          </p:nvSpPr>
          <p:spPr bwMode="auto">
            <a:xfrm>
              <a:off x="5603875" y="5114925"/>
              <a:ext cx="106363" cy="61913"/>
            </a:xfrm>
            <a:custGeom>
              <a:avLst/>
              <a:gdLst>
                <a:gd name="T0" fmla="*/ 0 w 67"/>
                <a:gd name="T1" fmla="*/ 2147483647 h 39"/>
                <a:gd name="T2" fmla="*/ 2147483647 w 67"/>
                <a:gd name="T3" fmla="*/ 2147483647 h 39"/>
                <a:gd name="T4" fmla="*/ 2147483647 w 67"/>
                <a:gd name="T5" fmla="*/ 2147483647 h 39"/>
                <a:gd name="T6" fmla="*/ 2147483647 w 67"/>
                <a:gd name="T7" fmla="*/ 0 h 39"/>
                <a:gd name="T8" fmla="*/ 0 w 67"/>
                <a:gd name="T9" fmla="*/ 2147483647 h 39"/>
                <a:gd name="T10" fmla="*/ 0 60000 65536"/>
                <a:gd name="T11" fmla="*/ 0 60000 65536"/>
                <a:gd name="T12" fmla="*/ 0 60000 65536"/>
                <a:gd name="T13" fmla="*/ 0 60000 65536"/>
                <a:gd name="T14" fmla="*/ 0 60000 65536"/>
                <a:gd name="T15" fmla="*/ 0 w 67"/>
                <a:gd name="T16" fmla="*/ 0 h 39"/>
                <a:gd name="T17" fmla="*/ 67 w 67"/>
                <a:gd name="T18" fmla="*/ 39 h 39"/>
              </a:gdLst>
              <a:ahLst/>
              <a:cxnLst>
                <a:cxn ang="T10">
                  <a:pos x="T0" y="T1"/>
                </a:cxn>
                <a:cxn ang="T11">
                  <a:pos x="T2" y="T3"/>
                </a:cxn>
                <a:cxn ang="T12">
                  <a:pos x="T4" y="T5"/>
                </a:cxn>
                <a:cxn ang="T13">
                  <a:pos x="T6" y="T7"/>
                </a:cxn>
                <a:cxn ang="T14">
                  <a:pos x="T8" y="T9"/>
                </a:cxn>
              </a:cxnLst>
              <a:rect l="T15" t="T16" r="T17" b="T18"/>
              <a:pathLst>
                <a:path w="67" h="39">
                  <a:moveTo>
                    <a:pt x="0" y="10"/>
                  </a:moveTo>
                  <a:lnTo>
                    <a:pt x="63" y="39"/>
                  </a:lnTo>
                  <a:lnTo>
                    <a:pt x="67" y="29"/>
                  </a:lnTo>
                  <a:lnTo>
                    <a:pt x="5" y="0"/>
                  </a:lnTo>
                  <a:lnTo>
                    <a:pt x="0" y="10"/>
                  </a:lnTo>
                  <a:close/>
                </a:path>
              </a:pathLst>
            </a:custGeom>
            <a:solidFill>
              <a:srgbClr val="008000"/>
            </a:solidFill>
            <a:ln w="9525">
              <a:noFill/>
              <a:round/>
              <a:headEnd/>
              <a:tailEnd/>
            </a:ln>
          </p:spPr>
          <p:txBody>
            <a:bodyPr/>
            <a:lstStyle/>
            <a:p>
              <a:endParaRPr lang="de-DE"/>
            </a:p>
          </p:txBody>
        </p:sp>
        <p:sp>
          <p:nvSpPr>
            <p:cNvPr id="115" name="Freeform 349"/>
            <p:cNvSpPr>
              <a:spLocks/>
            </p:cNvSpPr>
            <p:nvPr/>
          </p:nvSpPr>
          <p:spPr bwMode="auto">
            <a:xfrm>
              <a:off x="5756275" y="5183188"/>
              <a:ext cx="106363" cy="53975"/>
            </a:xfrm>
            <a:custGeom>
              <a:avLst/>
              <a:gdLst>
                <a:gd name="T0" fmla="*/ 0 w 67"/>
                <a:gd name="T1" fmla="*/ 2147483647 h 34"/>
                <a:gd name="T2" fmla="*/ 2147483647 w 67"/>
                <a:gd name="T3" fmla="*/ 2147483647 h 34"/>
                <a:gd name="T4" fmla="*/ 2147483647 w 67"/>
                <a:gd name="T5" fmla="*/ 2147483647 h 34"/>
                <a:gd name="T6" fmla="*/ 2147483647 w 67"/>
                <a:gd name="T7" fmla="*/ 0 h 34"/>
                <a:gd name="T8" fmla="*/ 0 w 67"/>
                <a:gd name="T9" fmla="*/ 2147483647 h 34"/>
                <a:gd name="T10" fmla="*/ 0 60000 65536"/>
                <a:gd name="T11" fmla="*/ 0 60000 65536"/>
                <a:gd name="T12" fmla="*/ 0 60000 65536"/>
                <a:gd name="T13" fmla="*/ 0 60000 65536"/>
                <a:gd name="T14" fmla="*/ 0 60000 65536"/>
                <a:gd name="T15" fmla="*/ 0 w 67"/>
                <a:gd name="T16" fmla="*/ 0 h 34"/>
                <a:gd name="T17" fmla="*/ 67 w 67"/>
                <a:gd name="T18" fmla="*/ 34 h 34"/>
              </a:gdLst>
              <a:ahLst/>
              <a:cxnLst>
                <a:cxn ang="T10">
                  <a:pos x="T0" y="T1"/>
                </a:cxn>
                <a:cxn ang="T11">
                  <a:pos x="T2" y="T3"/>
                </a:cxn>
                <a:cxn ang="T12">
                  <a:pos x="T4" y="T5"/>
                </a:cxn>
                <a:cxn ang="T13">
                  <a:pos x="T6" y="T7"/>
                </a:cxn>
                <a:cxn ang="T14">
                  <a:pos x="T8" y="T9"/>
                </a:cxn>
              </a:cxnLst>
              <a:rect l="T15" t="T16" r="T17" b="T18"/>
              <a:pathLst>
                <a:path w="67" h="34">
                  <a:moveTo>
                    <a:pt x="0" y="10"/>
                  </a:moveTo>
                  <a:lnTo>
                    <a:pt x="63" y="34"/>
                  </a:lnTo>
                  <a:lnTo>
                    <a:pt x="67" y="24"/>
                  </a:lnTo>
                  <a:lnTo>
                    <a:pt x="5" y="0"/>
                  </a:lnTo>
                  <a:lnTo>
                    <a:pt x="0" y="10"/>
                  </a:lnTo>
                  <a:close/>
                </a:path>
              </a:pathLst>
            </a:custGeom>
            <a:solidFill>
              <a:srgbClr val="008000"/>
            </a:solidFill>
            <a:ln w="9525">
              <a:noFill/>
              <a:round/>
              <a:headEnd/>
              <a:tailEnd/>
            </a:ln>
          </p:spPr>
          <p:txBody>
            <a:bodyPr/>
            <a:lstStyle/>
            <a:p>
              <a:endParaRPr lang="de-DE"/>
            </a:p>
          </p:txBody>
        </p:sp>
        <p:sp>
          <p:nvSpPr>
            <p:cNvPr id="116" name="Freeform 350"/>
            <p:cNvSpPr>
              <a:spLocks/>
            </p:cNvSpPr>
            <p:nvPr/>
          </p:nvSpPr>
          <p:spPr bwMode="auto">
            <a:xfrm>
              <a:off x="5916613" y="5253038"/>
              <a:ext cx="106362" cy="52387"/>
            </a:xfrm>
            <a:custGeom>
              <a:avLst/>
              <a:gdLst>
                <a:gd name="T0" fmla="*/ 0 w 67"/>
                <a:gd name="T1" fmla="*/ 2147483647 h 33"/>
                <a:gd name="T2" fmla="*/ 2147483647 w 67"/>
                <a:gd name="T3" fmla="*/ 2147483647 h 33"/>
                <a:gd name="T4" fmla="*/ 2147483647 w 67"/>
                <a:gd name="T5" fmla="*/ 2147483647 h 33"/>
                <a:gd name="T6" fmla="*/ 2147483647 w 67"/>
                <a:gd name="T7" fmla="*/ 0 h 33"/>
                <a:gd name="T8" fmla="*/ 0 w 67"/>
                <a:gd name="T9" fmla="*/ 2147483647 h 33"/>
                <a:gd name="T10" fmla="*/ 0 60000 65536"/>
                <a:gd name="T11" fmla="*/ 0 60000 65536"/>
                <a:gd name="T12" fmla="*/ 0 60000 65536"/>
                <a:gd name="T13" fmla="*/ 0 60000 65536"/>
                <a:gd name="T14" fmla="*/ 0 60000 65536"/>
                <a:gd name="T15" fmla="*/ 0 w 67"/>
                <a:gd name="T16" fmla="*/ 0 h 33"/>
                <a:gd name="T17" fmla="*/ 67 w 67"/>
                <a:gd name="T18" fmla="*/ 33 h 33"/>
              </a:gdLst>
              <a:ahLst/>
              <a:cxnLst>
                <a:cxn ang="T10">
                  <a:pos x="T0" y="T1"/>
                </a:cxn>
                <a:cxn ang="T11">
                  <a:pos x="T2" y="T3"/>
                </a:cxn>
                <a:cxn ang="T12">
                  <a:pos x="T4" y="T5"/>
                </a:cxn>
                <a:cxn ang="T13">
                  <a:pos x="T6" y="T7"/>
                </a:cxn>
                <a:cxn ang="T14">
                  <a:pos x="T8" y="T9"/>
                </a:cxn>
              </a:cxnLst>
              <a:rect l="T15" t="T16" r="T17" b="T18"/>
              <a:pathLst>
                <a:path w="67" h="33">
                  <a:moveTo>
                    <a:pt x="0" y="9"/>
                  </a:moveTo>
                  <a:lnTo>
                    <a:pt x="62" y="33"/>
                  </a:lnTo>
                  <a:lnTo>
                    <a:pt x="67" y="24"/>
                  </a:lnTo>
                  <a:lnTo>
                    <a:pt x="5" y="0"/>
                  </a:lnTo>
                  <a:lnTo>
                    <a:pt x="0" y="9"/>
                  </a:lnTo>
                  <a:close/>
                </a:path>
              </a:pathLst>
            </a:custGeom>
            <a:solidFill>
              <a:srgbClr val="008000"/>
            </a:solidFill>
            <a:ln w="9525">
              <a:noFill/>
              <a:round/>
              <a:headEnd/>
              <a:tailEnd/>
            </a:ln>
          </p:spPr>
          <p:txBody>
            <a:bodyPr/>
            <a:lstStyle/>
            <a:p>
              <a:endParaRPr lang="de-DE"/>
            </a:p>
          </p:txBody>
        </p:sp>
        <p:sp>
          <p:nvSpPr>
            <p:cNvPr id="117" name="Freeform 351"/>
            <p:cNvSpPr>
              <a:spLocks/>
            </p:cNvSpPr>
            <p:nvPr/>
          </p:nvSpPr>
          <p:spPr bwMode="auto">
            <a:xfrm>
              <a:off x="6069013" y="5321300"/>
              <a:ext cx="106362" cy="52388"/>
            </a:xfrm>
            <a:custGeom>
              <a:avLst/>
              <a:gdLst>
                <a:gd name="T0" fmla="*/ 0 w 67"/>
                <a:gd name="T1" fmla="*/ 2147483647 h 33"/>
                <a:gd name="T2" fmla="*/ 2147483647 w 67"/>
                <a:gd name="T3" fmla="*/ 2147483647 h 33"/>
                <a:gd name="T4" fmla="*/ 2147483647 w 67"/>
                <a:gd name="T5" fmla="*/ 2147483647 h 33"/>
                <a:gd name="T6" fmla="*/ 2147483647 w 67"/>
                <a:gd name="T7" fmla="*/ 0 h 33"/>
                <a:gd name="T8" fmla="*/ 0 w 67"/>
                <a:gd name="T9" fmla="*/ 2147483647 h 33"/>
                <a:gd name="T10" fmla="*/ 0 60000 65536"/>
                <a:gd name="T11" fmla="*/ 0 60000 65536"/>
                <a:gd name="T12" fmla="*/ 0 60000 65536"/>
                <a:gd name="T13" fmla="*/ 0 60000 65536"/>
                <a:gd name="T14" fmla="*/ 0 60000 65536"/>
                <a:gd name="T15" fmla="*/ 0 w 67"/>
                <a:gd name="T16" fmla="*/ 0 h 33"/>
                <a:gd name="T17" fmla="*/ 67 w 67"/>
                <a:gd name="T18" fmla="*/ 33 h 33"/>
              </a:gdLst>
              <a:ahLst/>
              <a:cxnLst>
                <a:cxn ang="T10">
                  <a:pos x="T0" y="T1"/>
                </a:cxn>
                <a:cxn ang="T11">
                  <a:pos x="T2" y="T3"/>
                </a:cxn>
                <a:cxn ang="T12">
                  <a:pos x="T4" y="T5"/>
                </a:cxn>
                <a:cxn ang="T13">
                  <a:pos x="T6" y="T7"/>
                </a:cxn>
                <a:cxn ang="T14">
                  <a:pos x="T8" y="T9"/>
                </a:cxn>
              </a:cxnLst>
              <a:rect l="T15" t="T16" r="T17" b="T18"/>
              <a:pathLst>
                <a:path w="67" h="33">
                  <a:moveTo>
                    <a:pt x="0" y="9"/>
                  </a:moveTo>
                  <a:lnTo>
                    <a:pt x="62" y="33"/>
                  </a:lnTo>
                  <a:lnTo>
                    <a:pt x="67" y="24"/>
                  </a:lnTo>
                  <a:lnTo>
                    <a:pt x="5" y="0"/>
                  </a:lnTo>
                  <a:lnTo>
                    <a:pt x="0" y="9"/>
                  </a:lnTo>
                  <a:close/>
                </a:path>
              </a:pathLst>
            </a:custGeom>
            <a:solidFill>
              <a:srgbClr val="008000"/>
            </a:solidFill>
            <a:ln w="9525">
              <a:noFill/>
              <a:round/>
              <a:headEnd/>
              <a:tailEnd/>
            </a:ln>
          </p:spPr>
          <p:txBody>
            <a:bodyPr/>
            <a:lstStyle/>
            <a:p>
              <a:endParaRPr lang="de-DE"/>
            </a:p>
          </p:txBody>
        </p:sp>
        <p:sp>
          <p:nvSpPr>
            <p:cNvPr id="118" name="Freeform 352"/>
            <p:cNvSpPr>
              <a:spLocks/>
            </p:cNvSpPr>
            <p:nvPr/>
          </p:nvSpPr>
          <p:spPr bwMode="auto">
            <a:xfrm>
              <a:off x="6167438" y="5367338"/>
              <a:ext cx="106362" cy="52387"/>
            </a:xfrm>
            <a:custGeom>
              <a:avLst/>
              <a:gdLst>
                <a:gd name="T0" fmla="*/ 0 w 67"/>
                <a:gd name="T1" fmla="*/ 2147483647 h 33"/>
                <a:gd name="T2" fmla="*/ 2147483647 w 67"/>
                <a:gd name="T3" fmla="*/ 2147483647 h 33"/>
                <a:gd name="T4" fmla="*/ 2147483647 w 67"/>
                <a:gd name="T5" fmla="*/ 2147483647 h 33"/>
                <a:gd name="T6" fmla="*/ 2147483647 w 67"/>
                <a:gd name="T7" fmla="*/ 0 h 33"/>
                <a:gd name="T8" fmla="*/ 0 w 67"/>
                <a:gd name="T9" fmla="*/ 2147483647 h 33"/>
                <a:gd name="T10" fmla="*/ 0 60000 65536"/>
                <a:gd name="T11" fmla="*/ 0 60000 65536"/>
                <a:gd name="T12" fmla="*/ 0 60000 65536"/>
                <a:gd name="T13" fmla="*/ 0 60000 65536"/>
                <a:gd name="T14" fmla="*/ 0 60000 65536"/>
                <a:gd name="T15" fmla="*/ 0 w 67"/>
                <a:gd name="T16" fmla="*/ 0 h 33"/>
                <a:gd name="T17" fmla="*/ 67 w 67"/>
                <a:gd name="T18" fmla="*/ 33 h 33"/>
              </a:gdLst>
              <a:ahLst/>
              <a:cxnLst>
                <a:cxn ang="T10">
                  <a:pos x="T0" y="T1"/>
                </a:cxn>
                <a:cxn ang="T11">
                  <a:pos x="T2" y="T3"/>
                </a:cxn>
                <a:cxn ang="T12">
                  <a:pos x="T4" y="T5"/>
                </a:cxn>
                <a:cxn ang="T13">
                  <a:pos x="T6" y="T7"/>
                </a:cxn>
                <a:cxn ang="T14">
                  <a:pos x="T8" y="T9"/>
                </a:cxn>
              </a:cxnLst>
              <a:rect l="T15" t="T16" r="T17" b="T18"/>
              <a:pathLst>
                <a:path w="67" h="33">
                  <a:moveTo>
                    <a:pt x="0" y="9"/>
                  </a:moveTo>
                  <a:lnTo>
                    <a:pt x="63" y="33"/>
                  </a:lnTo>
                  <a:lnTo>
                    <a:pt x="67" y="24"/>
                  </a:lnTo>
                  <a:lnTo>
                    <a:pt x="5" y="0"/>
                  </a:lnTo>
                  <a:lnTo>
                    <a:pt x="0" y="9"/>
                  </a:lnTo>
                  <a:close/>
                </a:path>
              </a:pathLst>
            </a:custGeom>
            <a:solidFill>
              <a:srgbClr val="008000"/>
            </a:solidFill>
            <a:ln w="9525">
              <a:noFill/>
              <a:round/>
              <a:headEnd/>
              <a:tailEnd/>
            </a:ln>
          </p:spPr>
          <p:txBody>
            <a:bodyPr/>
            <a:lstStyle/>
            <a:p>
              <a:endParaRPr lang="de-DE"/>
            </a:p>
          </p:txBody>
        </p:sp>
        <p:sp>
          <p:nvSpPr>
            <p:cNvPr id="119" name="Freeform 353"/>
            <p:cNvSpPr>
              <a:spLocks/>
            </p:cNvSpPr>
            <p:nvPr/>
          </p:nvSpPr>
          <p:spPr bwMode="auto">
            <a:xfrm>
              <a:off x="6319838" y="5435600"/>
              <a:ext cx="106362" cy="52388"/>
            </a:xfrm>
            <a:custGeom>
              <a:avLst/>
              <a:gdLst>
                <a:gd name="T0" fmla="*/ 0 w 67"/>
                <a:gd name="T1" fmla="*/ 2147483647 h 33"/>
                <a:gd name="T2" fmla="*/ 2147483647 w 67"/>
                <a:gd name="T3" fmla="*/ 2147483647 h 33"/>
                <a:gd name="T4" fmla="*/ 2147483647 w 67"/>
                <a:gd name="T5" fmla="*/ 2147483647 h 33"/>
                <a:gd name="T6" fmla="*/ 2147483647 w 67"/>
                <a:gd name="T7" fmla="*/ 0 h 33"/>
                <a:gd name="T8" fmla="*/ 0 w 67"/>
                <a:gd name="T9" fmla="*/ 2147483647 h 33"/>
                <a:gd name="T10" fmla="*/ 0 60000 65536"/>
                <a:gd name="T11" fmla="*/ 0 60000 65536"/>
                <a:gd name="T12" fmla="*/ 0 60000 65536"/>
                <a:gd name="T13" fmla="*/ 0 60000 65536"/>
                <a:gd name="T14" fmla="*/ 0 60000 65536"/>
                <a:gd name="T15" fmla="*/ 0 w 67"/>
                <a:gd name="T16" fmla="*/ 0 h 33"/>
                <a:gd name="T17" fmla="*/ 67 w 67"/>
                <a:gd name="T18" fmla="*/ 33 h 33"/>
              </a:gdLst>
              <a:ahLst/>
              <a:cxnLst>
                <a:cxn ang="T10">
                  <a:pos x="T0" y="T1"/>
                </a:cxn>
                <a:cxn ang="T11">
                  <a:pos x="T2" y="T3"/>
                </a:cxn>
                <a:cxn ang="T12">
                  <a:pos x="T4" y="T5"/>
                </a:cxn>
                <a:cxn ang="T13">
                  <a:pos x="T6" y="T7"/>
                </a:cxn>
                <a:cxn ang="T14">
                  <a:pos x="T8" y="T9"/>
                </a:cxn>
              </a:cxnLst>
              <a:rect l="T15" t="T16" r="T17" b="T18"/>
              <a:pathLst>
                <a:path w="67" h="33">
                  <a:moveTo>
                    <a:pt x="0" y="9"/>
                  </a:moveTo>
                  <a:lnTo>
                    <a:pt x="63" y="33"/>
                  </a:lnTo>
                  <a:lnTo>
                    <a:pt x="67" y="24"/>
                  </a:lnTo>
                  <a:lnTo>
                    <a:pt x="5" y="0"/>
                  </a:lnTo>
                  <a:lnTo>
                    <a:pt x="0" y="9"/>
                  </a:lnTo>
                  <a:close/>
                </a:path>
              </a:pathLst>
            </a:custGeom>
            <a:solidFill>
              <a:srgbClr val="008000"/>
            </a:solidFill>
            <a:ln w="9525">
              <a:noFill/>
              <a:round/>
              <a:headEnd/>
              <a:tailEnd/>
            </a:ln>
          </p:spPr>
          <p:txBody>
            <a:bodyPr/>
            <a:lstStyle/>
            <a:p>
              <a:endParaRPr lang="de-DE"/>
            </a:p>
          </p:txBody>
        </p:sp>
        <p:sp>
          <p:nvSpPr>
            <p:cNvPr id="120" name="Freeform 354"/>
            <p:cNvSpPr>
              <a:spLocks/>
            </p:cNvSpPr>
            <p:nvPr/>
          </p:nvSpPr>
          <p:spPr bwMode="auto">
            <a:xfrm>
              <a:off x="6480175" y="5495925"/>
              <a:ext cx="106363" cy="60325"/>
            </a:xfrm>
            <a:custGeom>
              <a:avLst/>
              <a:gdLst>
                <a:gd name="T0" fmla="*/ 0 w 67"/>
                <a:gd name="T1" fmla="*/ 2147483647 h 38"/>
                <a:gd name="T2" fmla="*/ 2147483647 w 67"/>
                <a:gd name="T3" fmla="*/ 2147483647 h 38"/>
                <a:gd name="T4" fmla="*/ 2147483647 w 67"/>
                <a:gd name="T5" fmla="*/ 2147483647 h 38"/>
                <a:gd name="T6" fmla="*/ 2147483647 w 67"/>
                <a:gd name="T7" fmla="*/ 0 h 38"/>
                <a:gd name="T8" fmla="*/ 0 w 67"/>
                <a:gd name="T9" fmla="*/ 2147483647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0" y="10"/>
                  </a:moveTo>
                  <a:lnTo>
                    <a:pt x="62" y="38"/>
                  </a:lnTo>
                  <a:lnTo>
                    <a:pt x="67" y="29"/>
                  </a:lnTo>
                  <a:lnTo>
                    <a:pt x="5" y="0"/>
                  </a:lnTo>
                  <a:lnTo>
                    <a:pt x="0" y="10"/>
                  </a:lnTo>
                  <a:close/>
                </a:path>
              </a:pathLst>
            </a:custGeom>
            <a:solidFill>
              <a:srgbClr val="008000"/>
            </a:solidFill>
            <a:ln w="9525">
              <a:noFill/>
              <a:round/>
              <a:headEnd/>
              <a:tailEnd/>
            </a:ln>
          </p:spPr>
          <p:txBody>
            <a:bodyPr/>
            <a:lstStyle/>
            <a:p>
              <a:endParaRPr lang="de-DE"/>
            </a:p>
          </p:txBody>
        </p:sp>
        <p:sp>
          <p:nvSpPr>
            <p:cNvPr id="121" name="Freeform 355"/>
            <p:cNvSpPr>
              <a:spLocks/>
            </p:cNvSpPr>
            <p:nvPr/>
          </p:nvSpPr>
          <p:spPr bwMode="auto">
            <a:xfrm>
              <a:off x="6632575" y="5564188"/>
              <a:ext cx="106363" cy="53975"/>
            </a:xfrm>
            <a:custGeom>
              <a:avLst/>
              <a:gdLst>
                <a:gd name="T0" fmla="*/ 0 w 67"/>
                <a:gd name="T1" fmla="*/ 2147483647 h 34"/>
                <a:gd name="T2" fmla="*/ 2147483647 w 67"/>
                <a:gd name="T3" fmla="*/ 2147483647 h 34"/>
                <a:gd name="T4" fmla="*/ 2147483647 w 67"/>
                <a:gd name="T5" fmla="*/ 2147483647 h 34"/>
                <a:gd name="T6" fmla="*/ 2147483647 w 67"/>
                <a:gd name="T7" fmla="*/ 0 h 34"/>
                <a:gd name="T8" fmla="*/ 0 w 67"/>
                <a:gd name="T9" fmla="*/ 2147483647 h 34"/>
                <a:gd name="T10" fmla="*/ 0 60000 65536"/>
                <a:gd name="T11" fmla="*/ 0 60000 65536"/>
                <a:gd name="T12" fmla="*/ 0 60000 65536"/>
                <a:gd name="T13" fmla="*/ 0 60000 65536"/>
                <a:gd name="T14" fmla="*/ 0 60000 65536"/>
                <a:gd name="T15" fmla="*/ 0 w 67"/>
                <a:gd name="T16" fmla="*/ 0 h 34"/>
                <a:gd name="T17" fmla="*/ 67 w 67"/>
                <a:gd name="T18" fmla="*/ 34 h 34"/>
              </a:gdLst>
              <a:ahLst/>
              <a:cxnLst>
                <a:cxn ang="T10">
                  <a:pos x="T0" y="T1"/>
                </a:cxn>
                <a:cxn ang="T11">
                  <a:pos x="T2" y="T3"/>
                </a:cxn>
                <a:cxn ang="T12">
                  <a:pos x="T4" y="T5"/>
                </a:cxn>
                <a:cxn ang="T13">
                  <a:pos x="T6" y="T7"/>
                </a:cxn>
                <a:cxn ang="T14">
                  <a:pos x="T8" y="T9"/>
                </a:cxn>
              </a:cxnLst>
              <a:rect l="T15" t="T16" r="T17" b="T18"/>
              <a:pathLst>
                <a:path w="67" h="34">
                  <a:moveTo>
                    <a:pt x="0" y="10"/>
                  </a:moveTo>
                  <a:lnTo>
                    <a:pt x="62" y="34"/>
                  </a:lnTo>
                  <a:lnTo>
                    <a:pt x="67" y="24"/>
                  </a:lnTo>
                  <a:lnTo>
                    <a:pt x="5" y="0"/>
                  </a:lnTo>
                  <a:lnTo>
                    <a:pt x="0" y="10"/>
                  </a:lnTo>
                  <a:close/>
                </a:path>
              </a:pathLst>
            </a:custGeom>
            <a:solidFill>
              <a:srgbClr val="008000"/>
            </a:solidFill>
            <a:ln w="9525">
              <a:noFill/>
              <a:round/>
              <a:headEnd/>
              <a:tailEnd/>
            </a:ln>
          </p:spPr>
          <p:txBody>
            <a:bodyPr/>
            <a:lstStyle/>
            <a:p>
              <a:endParaRPr lang="de-DE"/>
            </a:p>
          </p:txBody>
        </p:sp>
        <p:sp>
          <p:nvSpPr>
            <p:cNvPr id="122" name="Rectangle 356"/>
            <p:cNvSpPr>
              <a:spLocks noChangeArrowheads="1"/>
            </p:cNvSpPr>
            <p:nvPr/>
          </p:nvSpPr>
          <p:spPr bwMode="auto">
            <a:xfrm>
              <a:off x="2298700" y="2146300"/>
              <a:ext cx="76200" cy="76200"/>
            </a:xfrm>
            <a:prstGeom prst="rect">
              <a:avLst/>
            </a:prstGeom>
            <a:noFill/>
            <a:ln w="9525">
              <a:noFill/>
              <a:miter lim="800000"/>
              <a:headEnd/>
              <a:tailEnd/>
            </a:ln>
          </p:spPr>
          <p:txBody>
            <a:bodyPr/>
            <a:lstStyle/>
            <a:p>
              <a:pPr algn="ctr"/>
              <a:endParaRPr lang="en-US"/>
            </a:p>
          </p:txBody>
        </p:sp>
        <p:sp>
          <p:nvSpPr>
            <p:cNvPr id="123" name="Rectangle 357"/>
            <p:cNvSpPr>
              <a:spLocks noChangeArrowheads="1"/>
            </p:cNvSpPr>
            <p:nvPr/>
          </p:nvSpPr>
          <p:spPr bwMode="auto">
            <a:xfrm>
              <a:off x="2413000" y="2465388"/>
              <a:ext cx="76200" cy="76200"/>
            </a:xfrm>
            <a:prstGeom prst="rect">
              <a:avLst/>
            </a:prstGeom>
            <a:noFill/>
            <a:ln w="9525">
              <a:noFill/>
              <a:miter lim="800000"/>
              <a:headEnd/>
              <a:tailEnd/>
            </a:ln>
          </p:spPr>
          <p:txBody>
            <a:bodyPr/>
            <a:lstStyle/>
            <a:p>
              <a:pPr algn="ctr"/>
              <a:endParaRPr lang="en-US"/>
            </a:p>
          </p:txBody>
        </p:sp>
        <p:sp>
          <p:nvSpPr>
            <p:cNvPr id="124" name="Rectangle 358"/>
            <p:cNvSpPr>
              <a:spLocks noChangeArrowheads="1"/>
            </p:cNvSpPr>
            <p:nvPr/>
          </p:nvSpPr>
          <p:spPr bwMode="auto">
            <a:xfrm>
              <a:off x="2527300" y="2647950"/>
              <a:ext cx="76200" cy="76200"/>
            </a:xfrm>
            <a:prstGeom prst="rect">
              <a:avLst/>
            </a:prstGeom>
            <a:noFill/>
            <a:ln w="9525">
              <a:noFill/>
              <a:miter lim="800000"/>
              <a:headEnd/>
              <a:tailEnd/>
            </a:ln>
          </p:spPr>
          <p:txBody>
            <a:bodyPr/>
            <a:lstStyle/>
            <a:p>
              <a:pPr algn="ctr"/>
              <a:endParaRPr lang="en-US"/>
            </a:p>
          </p:txBody>
        </p:sp>
        <p:sp>
          <p:nvSpPr>
            <p:cNvPr id="125" name="Rectangle 359"/>
            <p:cNvSpPr>
              <a:spLocks noChangeArrowheads="1"/>
            </p:cNvSpPr>
            <p:nvPr/>
          </p:nvSpPr>
          <p:spPr bwMode="auto">
            <a:xfrm>
              <a:off x="2747963" y="2930525"/>
              <a:ext cx="76200" cy="76200"/>
            </a:xfrm>
            <a:prstGeom prst="rect">
              <a:avLst/>
            </a:prstGeom>
            <a:noFill/>
            <a:ln w="9525">
              <a:noFill/>
              <a:miter lim="800000"/>
              <a:headEnd/>
              <a:tailEnd/>
            </a:ln>
          </p:spPr>
          <p:txBody>
            <a:bodyPr/>
            <a:lstStyle/>
            <a:p>
              <a:pPr algn="ctr"/>
              <a:endParaRPr lang="en-US"/>
            </a:p>
          </p:txBody>
        </p:sp>
        <p:sp>
          <p:nvSpPr>
            <p:cNvPr id="126" name="Rectangle 360"/>
            <p:cNvSpPr>
              <a:spLocks noChangeArrowheads="1"/>
            </p:cNvSpPr>
            <p:nvPr/>
          </p:nvSpPr>
          <p:spPr bwMode="auto">
            <a:xfrm>
              <a:off x="3319463" y="3409950"/>
              <a:ext cx="76200" cy="76200"/>
            </a:xfrm>
            <a:prstGeom prst="rect">
              <a:avLst/>
            </a:prstGeom>
            <a:noFill/>
            <a:ln w="9525">
              <a:noFill/>
              <a:miter lim="800000"/>
              <a:headEnd/>
              <a:tailEnd/>
            </a:ln>
          </p:spPr>
          <p:txBody>
            <a:bodyPr/>
            <a:lstStyle/>
            <a:p>
              <a:pPr algn="ctr"/>
              <a:endParaRPr lang="en-US"/>
            </a:p>
          </p:txBody>
        </p:sp>
        <p:sp>
          <p:nvSpPr>
            <p:cNvPr id="127" name="Rectangle 361"/>
            <p:cNvSpPr>
              <a:spLocks noChangeArrowheads="1"/>
            </p:cNvSpPr>
            <p:nvPr/>
          </p:nvSpPr>
          <p:spPr bwMode="auto">
            <a:xfrm>
              <a:off x="3883025" y="3767138"/>
              <a:ext cx="76200" cy="76200"/>
            </a:xfrm>
            <a:prstGeom prst="rect">
              <a:avLst/>
            </a:prstGeom>
            <a:noFill/>
            <a:ln w="9525">
              <a:noFill/>
              <a:miter lim="800000"/>
              <a:headEnd/>
              <a:tailEnd/>
            </a:ln>
          </p:spPr>
          <p:txBody>
            <a:bodyPr/>
            <a:lstStyle/>
            <a:p>
              <a:pPr algn="ctr"/>
              <a:endParaRPr lang="en-US"/>
            </a:p>
          </p:txBody>
        </p:sp>
        <p:sp>
          <p:nvSpPr>
            <p:cNvPr id="128" name="Rectangle 362"/>
            <p:cNvSpPr>
              <a:spLocks noChangeArrowheads="1"/>
            </p:cNvSpPr>
            <p:nvPr/>
          </p:nvSpPr>
          <p:spPr bwMode="auto">
            <a:xfrm>
              <a:off x="4446588" y="4057650"/>
              <a:ext cx="76200" cy="76200"/>
            </a:xfrm>
            <a:prstGeom prst="rect">
              <a:avLst/>
            </a:prstGeom>
            <a:noFill/>
            <a:ln w="9525">
              <a:noFill/>
              <a:miter lim="800000"/>
              <a:headEnd/>
              <a:tailEnd/>
            </a:ln>
          </p:spPr>
          <p:txBody>
            <a:bodyPr/>
            <a:lstStyle/>
            <a:p>
              <a:pPr algn="ctr"/>
              <a:endParaRPr lang="en-US"/>
            </a:p>
          </p:txBody>
        </p:sp>
        <p:sp>
          <p:nvSpPr>
            <p:cNvPr id="129" name="Rectangle 363"/>
            <p:cNvSpPr>
              <a:spLocks noChangeArrowheads="1"/>
            </p:cNvSpPr>
            <p:nvPr/>
          </p:nvSpPr>
          <p:spPr bwMode="auto">
            <a:xfrm>
              <a:off x="5018088" y="4308475"/>
              <a:ext cx="76200" cy="76200"/>
            </a:xfrm>
            <a:prstGeom prst="rect">
              <a:avLst/>
            </a:prstGeom>
            <a:noFill/>
            <a:ln w="9525">
              <a:noFill/>
              <a:miter lim="800000"/>
              <a:headEnd/>
              <a:tailEnd/>
            </a:ln>
          </p:spPr>
          <p:txBody>
            <a:bodyPr/>
            <a:lstStyle/>
            <a:p>
              <a:pPr algn="ctr"/>
              <a:endParaRPr lang="en-US"/>
            </a:p>
          </p:txBody>
        </p:sp>
        <p:sp>
          <p:nvSpPr>
            <p:cNvPr id="130" name="Rectangle 364"/>
            <p:cNvSpPr>
              <a:spLocks noChangeArrowheads="1"/>
            </p:cNvSpPr>
            <p:nvPr/>
          </p:nvSpPr>
          <p:spPr bwMode="auto">
            <a:xfrm>
              <a:off x="5581650" y="4537075"/>
              <a:ext cx="76200" cy="76200"/>
            </a:xfrm>
            <a:prstGeom prst="rect">
              <a:avLst/>
            </a:prstGeom>
            <a:noFill/>
            <a:ln w="9525">
              <a:noFill/>
              <a:miter lim="800000"/>
              <a:headEnd/>
              <a:tailEnd/>
            </a:ln>
          </p:spPr>
          <p:txBody>
            <a:bodyPr/>
            <a:lstStyle/>
            <a:p>
              <a:pPr algn="ctr"/>
              <a:endParaRPr lang="en-US"/>
            </a:p>
          </p:txBody>
        </p:sp>
        <p:sp>
          <p:nvSpPr>
            <p:cNvPr id="131" name="Rectangle 365"/>
            <p:cNvSpPr>
              <a:spLocks noChangeArrowheads="1"/>
            </p:cNvSpPr>
            <p:nvPr/>
          </p:nvSpPr>
          <p:spPr bwMode="auto">
            <a:xfrm>
              <a:off x="6145213" y="4733925"/>
              <a:ext cx="76200" cy="76200"/>
            </a:xfrm>
            <a:prstGeom prst="rect">
              <a:avLst/>
            </a:prstGeom>
            <a:noFill/>
            <a:ln w="9525">
              <a:noFill/>
              <a:miter lim="800000"/>
              <a:headEnd/>
              <a:tailEnd/>
            </a:ln>
          </p:spPr>
          <p:txBody>
            <a:bodyPr/>
            <a:lstStyle/>
            <a:p>
              <a:pPr algn="ctr"/>
              <a:endParaRPr lang="en-US"/>
            </a:p>
          </p:txBody>
        </p:sp>
        <p:sp>
          <p:nvSpPr>
            <p:cNvPr id="132" name="Rectangle 366"/>
            <p:cNvSpPr>
              <a:spLocks noChangeArrowheads="1"/>
            </p:cNvSpPr>
            <p:nvPr/>
          </p:nvSpPr>
          <p:spPr bwMode="auto">
            <a:xfrm>
              <a:off x="6708775" y="4910138"/>
              <a:ext cx="76200" cy="76200"/>
            </a:xfrm>
            <a:prstGeom prst="rect">
              <a:avLst/>
            </a:prstGeom>
            <a:noFill/>
            <a:ln w="9525">
              <a:noFill/>
              <a:miter lim="800000"/>
              <a:headEnd/>
              <a:tailEnd/>
            </a:ln>
          </p:spPr>
          <p:txBody>
            <a:bodyPr/>
            <a:lstStyle/>
            <a:p>
              <a:pPr algn="ctr"/>
              <a:endParaRPr lang="en-US"/>
            </a:p>
          </p:txBody>
        </p:sp>
        <p:sp>
          <p:nvSpPr>
            <p:cNvPr id="133" name="Rectangle 367"/>
            <p:cNvSpPr>
              <a:spLocks noChangeArrowheads="1"/>
            </p:cNvSpPr>
            <p:nvPr/>
          </p:nvSpPr>
          <p:spPr bwMode="auto">
            <a:xfrm>
              <a:off x="7280275" y="5084763"/>
              <a:ext cx="76200" cy="76200"/>
            </a:xfrm>
            <a:prstGeom prst="rect">
              <a:avLst/>
            </a:prstGeom>
            <a:noFill/>
            <a:ln w="9525">
              <a:noFill/>
              <a:miter lim="800000"/>
              <a:headEnd/>
              <a:tailEnd/>
            </a:ln>
          </p:spPr>
          <p:txBody>
            <a:bodyPr/>
            <a:lstStyle/>
            <a:p>
              <a:pPr algn="ctr"/>
              <a:endParaRPr lang="en-US"/>
            </a:p>
          </p:txBody>
        </p:sp>
        <p:sp>
          <p:nvSpPr>
            <p:cNvPr id="134" name="Rectangle 368"/>
            <p:cNvSpPr>
              <a:spLocks noChangeArrowheads="1"/>
            </p:cNvSpPr>
            <p:nvPr/>
          </p:nvSpPr>
          <p:spPr bwMode="auto">
            <a:xfrm>
              <a:off x="7729538" y="5214938"/>
              <a:ext cx="76200" cy="76200"/>
            </a:xfrm>
            <a:prstGeom prst="rect">
              <a:avLst/>
            </a:prstGeom>
            <a:noFill/>
            <a:ln w="9525">
              <a:noFill/>
              <a:miter lim="800000"/>
              <a:headEnd/>
              <a:tailEnd/>
            </a:ln>
          </p:spPr>
          <p:txBody>
            <a:bodyPr/>
            <a:lstStyle/>
            <a:p>
              <a:pPr algn="ctr"/>
              <a:endParaRPr lang="en-US"/>
            </a:p>
          </p:txBody>
        </p:sp>
        <p:sp>
          <p:nvSpPr>
            <p:cNvPr id="135" name="Rectangle 369"/>
            <p:cNvSpPr>
              <a:spLocks noChangeArrowheads="1"/>
            </p:cNvSpPr>
            <p:nvPr/>
          </p:nvSpPr>
          <p:spPr bwMode="auto">
            <a:xfrm>
              <a:off x="1941513" y="5580063"/>
              <a:ext cx="168275"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40</a:t>
              </a:r>
              <a:endParaRPr lang="de-DE" sz="2400">
                <a:latin typeface="Times New Roman" pitchFamily="18" charset="0"/>
              </a:endParaRPr>
            </a:p>
          </p:txBody>
        </p:sp>
        <p:sp>
          <p:nvSpPr>
            <p:cNvPr id="136" name="Rectangle 371"/>
            <p:cNvSpPr>
              <a:spLocks noChangeArrowheads="1"/>
            </p:cNvSpPr>
            <p:nvPr/>
          </p:nvSpPr>
          <p:spPr bwMode="auto">
            <a:xfrm>
              <a:off x="1941513" y="4452938"/>
              <a:ext cx="168275"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60</a:t>
              </a:r>
              <a:endParaRPr lang="de-DE" sz="2400">
                <a:latin typeface="Times New Roman" pitchFamily="18" charset="0"/>
              </a:endParaRPr>
            </a:p>
          </p:txBody>
        </p:sp>
        <p:sp>
          <p:nvSpPr>
            <p:cNvPr id="137" name="Rectangle 370"/>
            <p:cNvSpPr>
              <a:spLocks noChangeArrowheads="1"/>
            </p:cNvSpPr>
            <p:nvPr/>
          </p:nvSpPr>
          <p:spPr bwMode="auto">
            <a:xfrm>
              <a:off x="1941513" y="5016500"/>
              <a:ext cx="168275" cy="182563"/>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50</a:t>
              </a:r>
              <a:endParaRPr lang="de-DE" sz="2400">
                <a:latin typeface="Times New Roman" pitchFamily="18" charset="0"/>
              </a:endParaRPr>
            </a:p>
          </p:txBody>
        </p:sp>
        <p:sp>
          <p:nvSpPr>
            <p:cNvPr id="138" name="Rectangle 372"/>
            <p:cNvSpPr>
              <a:spLocks noChangeArrowheads="1"/>
            </p:cNvSpPr>
            <p:nvPr/>
          </p:nvSpPr>
          <p:spPr bwMode="auto">
            <a:xfrm>
              <a:off x="1941513" y="3889375"/>
              <a:ext cx="168275" cy="182563"/>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70</a:t>
              </a:r>
              <a:endParaRPr lang="de-DE" sz="2400">
                <a:latin typeface="Times New Roman" pitchFamily="18" charset="0"/>
              </a:endParaRPr>
            </a:p>
          </p:txBody>
        </p:sp>
        <p:sp>
          <p:nvSpPr>
            <p:cNvPr id="139" name="Rectangle 373"/>
            <p:cNvSpPr>
              <a:spLocks noChangeArrowheads="1"/>
            </p:cNvSpPr>
            <p:nvPr/>
          </p:nvSpPr>
          <p:spPr bwMode="auto">
            <a:xfrm>
              <a:off x="1941513" y="3325813"/>
              <a:ext cx="168275"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80</a:t>
              </a:r>
              <a:endParaRPr lang="de-DE" sz="2400">
                <a:latin typeface="Times New Roman" pitchFamily="18" charset="0"/>
              </a:endParaRPr>
            </a:p>
          </p:txBody>
        </p:sp>
        <p:sp>
          <p:nvSpPr>
            <p:cNvPr id="140" name="Rectangle 374"/>
            <p:cNvSpPr>
              <a:spLocks noChangeArrowheads="1"/>
            </p:cNvSpPr>
            <p:nvPr/>
          </p:nvSpPr>
          <p:spPr bwMode="auto">
            <a:xfrm>
              <a:off x="1941513" y="2762250"/>
              <a:ext cx="168275" cy="182563"/>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90</a:t>
              </a:r>
              <a:endParaRPr lang="de-DE" sz="2400">
                <a:latin typeface="Times New Roman" pitchFamily="18" charset="0"/>
              </a:endParaRPr>
            </a:p>
          </p:txBody>
        </p:sp>
        <p:sp>
          <p:nvSpPr>
            <p:cNvPr id="141" name="Rectangle 375"/>
            <p:cNvSpPr>
              <a:spLocks noChangeArrowheads="1"/>
            </p:cNvSpPr>
            <p:nvPr/>
          </p:nvSpPr>
          <p:spPr bwMode="auto">
            <a:xfrm>
              <a:off x="1857375" y="2206625"/>
              <a:ext cx="252413" cy="182563"/>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100</a:t>
              </a:r>
              <a:endParaRPr lang="de-DE" sz="2400">
                <a:latin typeface="Times New Roman" pitchFamily="18" charset="0"/>
              </a:endParaRPr>
            </a:p>
          </p:txBody>
        </p:sp>
        <p:sp>
          <p:nvSpPr>
            <p:cNvPr id="142" name="Rectangle 376"/>
            <p:cNvSpPr>
              <a:spLocks noChangeArrowheads="1"/>
            </p:cNvSpPr>
            <p:nvPr/>
          </p:nvSpPr>
          <p:spPr bwMode="auto">
            <a:xfrm>
              <a:off x="2184400" y="5808663"/>
              <a:ext cx="84138"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0</a:t>
              </a:r>
              <a:endParaRPr lang="de-DE" sz="2400">
                <a:latin typeface="Times New Roman" pitchFamily="18" charset="0"/>
              </a:endParaRPr>
            </a:p>
          </p:txBody>
        </p:sp>
        <p:sp>
          <p:nvSpPr>
            <p:cNvPr id="143" name="Rectangle 377"/>
            <p:cNvSpPr>
              <a:spLocks noChangeArrowheads="1"/>
            </p:cNvSpPr>
            <p:nvPr/>
          </p:nvSpPr>
          <p:spPr bwMode="auto">
            <a:xfrm>
              <a:off x="2663825" y="5808663"/>
              <a:ext cx="252413"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100</a:t>
              </a:r>
              <a:endParaRPr lang="de-DE" sz="2400">
                <a:latin typeface="Times New Roman" pitchFamily="18" charset="0"/>
              </a:endParaRPr>
            </a:p>
          </p:txBody>
        </p:sp>
        <p:sp>
          <p:nvSpPr>
            <p:cNvPr id="144" name="Rectangle 378"/>
            <p:cNvSpPr>
              <a:spLocks noChangeArrowheads="1"/>
            </p:cNvSpPr>
            <p:nvPr/>
          </p:nvSpPr>
          <p:spPr bwMode="auto">
            <a:xfrm>
              <a:off x="3235325" y="5808663"/>
              <a:ext cx="252413"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200</a:t>
              </a:r>
              <a:endParaRPr lang="de-DE" sz="2400">
                <a:latin typeface="Times New Roman" pitchFamily="18" charset="0"/>
              </a:endParaRPr>
            </a:p>
          </p:txBody>
        </p:sp>
        <p:sp>
          <p:nvSpPr>
            <p:cNvPr id="145" name="Rectangle 379"/>
            <p:cNvSpPr>
              <a:spLocks noChangeArrowheads="1"/>
            </p:cNvSpPr>
            <p:nvPr/>
          </p:nvSpPr>
          <p:spPr bwMode="auto">
            <a:xfrm>
              <a:off x="3798888" y="5808663"/>
              <a:ext cx="252412"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300</a:t>
              </a:r>
              <a:endParaRPr lang="de-DE" sz="2400">
                <a:latin typeface="Times New Roman" pitchFamily="18" charset="0"/>
              </a:endParaRPr>
            </a:p>
          </p:txBody>
        </p:sp>
        <p:sp>
          <p:nvSpPr>
            <p:cNvPr id="146" name="Rectangle 380"/>
            <p:cNvSpPr>
              <a:spLocks noChangeArrowheads="1"/>
            </p:cNvSpPr>
            <p:nvPr/>
          </p:nvSpPr>
          <p:spPr bwMode="auto">
            <a:xfrm>
              <a:off x="4362450" y="5808663"/>
              <a:ext cx="252413"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400</a:t>
              </a:r>
              <a:endParaRPr lang="de-DE" sz="2400">
                <a:latin typeface="Times New Roman" pitchFamily="18" charset="0"/>
              </a:endParaRPr>
            </a:p>
          </p:txBody>
        </p:sp>
        <p:sp>
          <p:nvSpPr>
            <p:cNvPr id="147" name="Rectangle 381"/>
            <p:cNvSpPr>
              <a:spLocks noChangeArrowheads="1"/>
            </p:cNvSpPr>
            <p:nvPr/>
          </p:nvSpPr>
          <p:spPr bwMode="auto">
            <a:xfrm>
              <a:off x="4933950" y="5808663"/>
              <a:ext cx="252413"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500</a:t>
              </a:r>
              <a:endParaRPr lang="de-DE" sz="2400">
                <a:latin typeface="Times New Roman" pitchFamily="18" charset="0"/>
              </a:endParaRPr>
            </a:p>
          </p:txBody>
        </p:sp>
        <p:sp>
          <p:nvSpPr>
            <p:cNvPr id="148" name="Rectangle 382"/>
            <p:cNvSpPr>
              <a:spLocks noChangeArrowheads="1"/>
            </p:cNvSpPr>
            <p:nvPr/>
          </p:nvSpPr>
          <p:spPr bwMode="auto">
            <a:xfrm>
              <a:off x="5497513" y="5808663"/>
              <a:ext cx="252412"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600</a:t>
              </a:r>
              <a:endParaRPr lang="de-DE" sz="2400">
                <a:latin typeface="Times New Roman" pitchFamily="18" charset="0"/>
              </a:endParaRPr>
            </a:p>
          </p:txBody>
        </p:sp>
        <p:sp>
          <p:nvSpPr>
            <p:cNvPr id="149" name="Rectangle 383"/>
            <p:cNvSpPr>
              <a:spLocks noChangeArrowheads="1"/>
            </p:cNvSpPr>
            <p:nvPr/>
          </p:nvSpPr>
          <p:spPr bwMode="auto">
            <a:xfrm>
              <a:off x="6061075" y="5808663"/>
              <a:ext cx="252413" cy="182562"/>
            </a:xfrm>
            <a:prstGeom prst="rect">
              <a:avLst/>
            </a:prstGeom>
            <a:noFill/>
            <a:ln w="9525">
              <a:noFill/>
              <a:miter lim="800000"/>
              <a:headEnd/>
              <a:tailEnd/>
            </a:ln>
          </p:spPr>
          <p:txBody>
            <a:bodyPr wrap="none" lIns="0" tIns="0" rIns="0" bIns="0">
              <a:spAutoFit/>
            </a:bodyPr>
            <a:lstStyle/>
            <a:p>
              <a:pPr algn="ctr"/>
              <a:r>
                <a:rPr lang="de-DE" sz="1200">
                  <a:solidFill>
                    <a:srgbClr val="000000"/>
                  </a:solidFill>
                </a:rPr>
                <a:t>700</a:t>
              </a:r>
              <a:endParaRPr lang="de-DE" sz="2400">
                <a:latin typeface="Times New Roman" pitchFamily="18" charset="0"/>
              </a:endParaRPr>
            </a:p>
          </p:txBody>
        </p:sp>
        <p:sp>
          <p:nvSpPr>
            <p:cNvPr id="150" name="Rectangle 384"/>
            <p:cNvSpPr>
              <a:spLocks noChangeArrowheads="1"/>
            </p:cNvSpPr>
            <p:nvPr/>
          </p:nvSpPr>
          <p:spPr bwMode="auto">
            <a:xfrm>
              <a:off x="6624638" y="5808663"/>
              <a:ext cx="252412" cy="182562"/>
            </a:xfrm>
            <a:prstGeom prst="rect">
              <a:avLst/>
            </a:prstGeom>
            <a:noFill/>
            <a:ln w="9525">
              <a:noFill/>
              <a:miter lim="800000"/>
              <a:headEnd/>
              <a:tailEnd/>
            </a:ln>
          </p:spPr>
          <p:txBody>
            <a:bodyPr wrap="none" lIns="0" tIns="0" rIns="0" bIns="0">
              <a:spAutoFit/>
            </a:bodyPr>
            <a:lstStyle/>
            <a:p>
              <a:pPr algn="ctr"/>
              <a:r>
                <a:rPr lang="de-DE" sz="1200" dirty="0">
                  <a:solidFill>
                    <a:srgbClr val="000000"/>
                  </a:solidFill>
                </a:rPr>
                <a:t>800</a:t>
              </a:r>
              <a:endParaRPr lang="de-DE" sz="2400" dirty="0">
                <a:latin typeface="Times New Roman" pitchFamily="18" charset="0"/>
              </a:endParaRPr>
            </a:p>
          </p:txBody>
        </p:sp>
        <p:sp>
          <p:nvSpPr>
            <p:cNvPr id="151" name="Rectangle 386"/>
            <p:cNvSpPr>
              <a:spLocks noChangeArrowheads="1"/>
            </p:cNvSpPr>
            <p:nvPr/>
          </p:nvSpPr>
          <p:spPr bwMode="auto">
            <a:xfrm>
              <a:off x="7712010" y="5808663"/>
              <a:ext cx="339855" cy="184666"/>
            </a:xfrm>
            <a:prstGeom prst="rect">
              <a:avLst/>
            </a:prstGeom>
            <a:noFill/>
            <a:ln w="9525">
              <a:noFill/>
              <a:miter lim="800000"/>
              <a:headEnd/>
              <a:tailEnd/>
            </a:ln>
          </p:spPr>
          <p:txBody>
            <a:bodyPr wrap="none" lIns="0" tIns="0" rIns="0" bIns="0">
              <a:spAutoFit/>
            </a:bodyPr>
            <a:lstStyle/>
            <a:p>
              <a:pPr algn="ctr"/>
              <a:r>
                <a:rPr lang="de-DE" sz="1200" dirty="0" smtClean="0">
                  <a:solidFill>
                    <a:srgbClr val="000000"/>
                  </a:solidFill>
                </a:rPr>
                <a:t>1000</a:t>
              </a:r>
              <a:endParaRPr lang="de-DE" sz="1200" dirty="0">
                <a:solidFill>
                  <a:srgbClr val="000000"/>
                </a:solidFill>
              </a:endParaRPr>
            </a:p>
          </p:txBody>
        </p:sp>
        <p:sp>
          <p:nvSpPr>
            <p:cNvPr id="152" name="Line 389"/>
            <p:cNvSpPr>
              <a:spLocks noChangeShapeType="1"/>
            </p:cNvSpPr>
            <p:nvPr/>
          </p:nvSpPr>
          <p:spPr bwMode="auto">
            <a:xfrm flipH="1">
              <a:off x="5237163" y="3621088"/>
              <a:ext cx="457200" cy="533400"/>
            </a:xfrm>
            <a:prstGeom prst="line">
              <a:avLst/>
            </a:prstGeom>
            <a:noFill/>
            <a:ln w="9525">
              <a:solidFill>
                <a:schemeClr val="tx1"/>
              </a:solidFill>
              <a:round/>
              <a:headEnd/>
              <a:tailEnd type="triangle" w="med" len="med"/>
            </a:ln>
          </p:spPr>
          <p:txBody>
            <a:bodyPr/>
            <a:lstStyle/>
            <a:p>
              <a:endParaRPr lang="de-DE"/>
            </a:p>
          </p:txBody>
        </p:sp>
        <p:sp>
          <p:nvSpPr>
            <p:cNvPr id="153" name="Line 392"/>
            <p:cNvSpPr>
              <a:spLocks noChangeShapeType="1"/>
            </p:cNvSpPr>
            <p:nvPr/>
          </p:nvSpPr>
          <p:spPr bwMode="auto">
            <a:xfrm flipV="1">
              <a:off x="3941763" y="4459288"/>
              <a:ext cx="304800" cy="381000"/>
            </a:xfrm>
            <a:prstGeom prst="line">
              <a:avLst/>
            </a:prstGeom>
            <a:noFill/>
            <a:ln w="9525">
              <a:solidFill>
                <a:schemeClr val="tx1"/>
              </a:solidFill>
              <a:round/>
              <a:headEnd/>
              <a:tailEnd type="triangle" w="med" len="med"/>
            </a:ln>
          </p:spPr>
          <p:txBody>
            <a:bodyPr/>
            <a:lstStyle/>
            <a:p>
              <a:endParaRPr lang="de-DE"/>
            </a:p>
          </p:txBody>
        </p:sp>
        <p:sp>
          <p:nvSpPr>
            <p:cNvPr id="154" name="Text Box 393"/>
            <p:cNvSpPr txBox="1">
              <a:spLocks noChangeArrowheads="1"/>
            </p:cNvSpPr>
            <p:nvPr/>
          </p:nvSpPr>
          <p:spPr bwMode="auto">
            <a:xfrm>
              <a:off x="8014136" y="5377090"/>
              <a:ext cx="653291" cy="558737"/>
            </a:xfrm>
            <a:prstGeom prst="rect">
              <a:avLst/>
            </a:prstGeom>
            <a:noFill/>
            <a:ln w="9525">
              <a:noFill/>
              <a:miter lim="800000"/>
              <a:headEnd/>
              <a:tailEnd/>
            </a:ln>
          </p:spPr>
          <p:txBody>
            <a:bodyPr wrap="none">
              <a:spAutoFit/>
            </a:bodyPr>
            <a:lstStyle/>
            <a:p>
              <a:pPr algn="ctr"/>
              <a:r>
                <a:rPr lang="de-DE" sz="1200" dirty="0" smtClean="0">
                  <a:latin typeface="Neo Sans Pro" pitchFamily="34" charset="0"/>
                </a:rPr>
                <a:t>Radius</a:t>
              </a:r>
              <a:endParaRPr lang="hu-HU" sz="1200" dirty="0" smtClean="0">
                <a:latin typeface="Neo Sans Pro" pitchFamily="34" charset="0"/>
              </a:endParaRPr>
            </a:p>
            <a:p>
              <a:pPr algn="ctr"/>
              <a:r>
                <a:rPr lang="hu-HU" sz="1200" dirty="0" smtClean="0">
                  <a:latin typeface="Neo Sans Pro" pitchFamily="34" charset="0"/>
                </a:rPr>
                <a:t>km</a:t>
              </a:r>
              <a:endParaRPr lang="de-DE" sz="1200" dirty="0">
                <a:latin typeface="Neo Sans Pro" pitchFamily="34" charset="0"/>
              </a:endParaRPr>
            </a:p>
          </p:txBody>
        </p:sp>
        <p:sp>
          <p:nvSpPr>
            <p:cNvPr id="155" name="Text Box 39"/>
            <p:cNvSpPr txBox="1">
              <a:spLocks noChangeArrowheads="1"/>
            </p:cNvSpPr>
            <p:nvPr/>
          </p:nvSpPr>
          <p:spPr bwMode="auto">
            <a:xfrm>
              <a:off x="1024580" y="1974194"/>
              <a:ext cx="877493" cy="633235"/>
            </a:xfrm>
            <a:prstGeom prst="rect">
              <a:avLst/>
            </a:prstGeom>
            <a:noFill/>
            <a:ln w="9525">
              <a:noFill/>
              <a:miter lim="800000"/>
              <a:headEnd/>
              <a:tailEnd/>
            </a:ln>
          </p:spPr>
          <p:txBody>
            <a:bodyPr wrap="none">
              <a:spAutoFit/>
            </a:bodyPr>
            <a:lstStyle/>
            <a:p>
              <a:r>
                <a:rPr lang="hu-HU" sz="1400" dirty="0" smtClean="0">
                  <a:latin typeface="Neo Sans Pro" pitchFamily="34" charset="0"/>
                </a:rPr>
                <a:t>Térerő</a:t>
              </a:r>
              <a:endParaRPr lang="en-US" sz="1400" dirty="0">
                <a:latin typeface="Neo Sans Pro" pitchFamily="34" charset="0"/>
              </a:endParaRPr>
            </a:p>
            <a:p>
              <a:r>
                <a:rPr lang="en-US" sz="1400" dirty="0" smtClean="0">
                  <a:latin typeface="Neo Sans Pro" pitchFamily="34" charset="0"/>
                </a:rPr>
                <a:t>dB </a:t>
              </a:r>
              <a:r>
                <a:rPr lang="en-US" sz="1400" dirty="0" err="1">
                  <a:latin typeface="Neo Sans Pro" pitchFamily="34" charset="0"/>
                </a:rPr>
                <a:t>uV</a:t>
              </a:r>
              <a:r>
                <a:rPr lang="en-US" sz="1400" dirty="0">
                  <a:latin typeface="Neo Sans Pro" pitchFamily="34" charset="0"/>
                </a:rPr>
                <a:t>/m</a:t>
              </a:r>
            </a:p>
          </p:txBody>
        </p:sp>
        <p:sp>
          <p:nvSpPr>
            <p:cNvPr id="156" name="Rectangle 387"/>
            <p:cNvSpPr>
              <a:spLocks noChangeArrowheads="1"/>
            </p:cNvSpPr>
            <p:nvPr/>
          </p:nvSpPr>
          <p:spPr bwMode="auto">
            <a:xfrm>
              <a:off x="4246563" y="3303588"/>
              <a:ext cx="3581400" cy="304800"/>
            </a:xfrm>
            <a:prstGeom prst="rect">
              <a:avLst/>
            </a:prstGeom>
            <a:solidFill>
              <a:srgbClr val="C0C0C0"/>
            </a:solidFill>
            <a:ln w="3175">
              <a:solidFill>
                <a:schemeClr val="tx1"/>
              </a:solidFill>
              <a:miter lim="800000"/>
              <a:headEnd/>
              <a:tailEnd/>
            </a:ln>
          </p:spPr>
          <p:txBody>
            <a:bodyPr wrap="none" anchor="ctr"/>
            <a:lstStyle/>
            <a:p>
              <a:pPr algn="ctr"/>
              <a:endParaRPr lang="en-US"/>
            </a:p>
          </p:txBody>
        </p:sp>
        <p:sp>
          <p:nvSpPr>
            <p:cNvPr id="157" name="Text Box 388"/>
            <p:cNvSpPr txBox="1">
              <a:spLocks noChangeArrowheads="1"/>
            </p:cNvSpPr>
            <p:nvPr/>
          </p:nvSpPr>
          <p:spPr bwMode="auto">
            <a:xfrm>
              <a:off x="5167674" y="3291700"/>
              <a:ext cx="1710603" cy="335242"/>
            </a:xfrm>
            <a:prstGeom prst="rect">
              <a:avLst/>
            </a:prstGeom>
            <a:noFill/>
            <a:ln w="9525">
              <a:noFill/>
              <a:miter lim="800000"/>
              <a:headEnd/>
              <a:tailEnd/>
            </a:ln>
          </p:spPr>
          <p:txBody>
            <a:bodyPr wrap="none">
              <a:spAutoFit/>
            </a:bodyPr>
            <a:lstStyle/>
            <a:p>
              <a:pPr algn="ctr"/>
              <a:r>
                <a:rPr lang="hu-HU" sz="1200" dirty="0" smtClean="0">
                  <a:latin typeface="Neo Sans Pro" pitchFamily="34" charset="0"/>
                </a:rPr>
                <a:t>Térerő nedves talajnál</a:t>
              </a:r>
              <a:endParaRPr lang="en-US" sz="1200" dirty="0">
                <a:latin typeface="Neo Sans Pro" pitchFamily="34" charset="0"/>
              </a:endParaRPr>
            </a:p>
          </p:txBody>
        </p:sp>
        <p:grpSp>
          <p:nvGrpSpPr>
            <p:cNvPr id="158" name="Gruppieren 604"/>
            <p:cNvGrpSpPr>
              <a:grpSpLocks/>
            </p:cNvGrpSpPr>
            <p:nvPr/>
          </p:nvGrpSpPr>
          <p:grpSpPr bwMode="auto">
            <a:xfrm>
              <a:off x="2452688" y="4856163"/>
              <a:ext cx="2133600" cy="384378"/>
              <a:chOff x="-96048" y="5808663"/>
              <a:chExt cx="2133600" cy="384378"/>
            </a:xfrm>
          </p:grpSpPr>
          <p:sp>
            <p:nvSpPr>
              <p:cNvPr id="159" name="Rectangle 390"/>
              <p:cNvSpPr>
                <a:spLocks noChangeArrowheads="1"/>
              </p:cNvSpPr>
              <p:nvPr/>
            </p:nvSpPr>
            <p:spPr bwMode="auto">
              <a:xfrm>
                <a:off x="-96048" y="5808663"/>
                <a:ext cx="2133600" cy="384378"/>
              </a:xfrm>
              <a:prstGeom prst="rect">
                <a:avLst/>
              </a:prstGeom>
              <a:solidFill>
                <a:srgbClr val="C0C0C0"/>
              </a:solidFill>
              <a:ln w="3175">
                <a:solidFill>
                  <a:schemeClr val="tx1"/>
                </a:solidFill>
                <a:miter lim="800000"/>
                <a:headEnd/>
                <a:tailEnd/>
              </a:ln>
            </p:spPr>
            <p:txBody>
              <a:bodyPr wrap="none" anchor="ctr"/>
              <a:lstStyle/>
              <a:p>
                <a:pPr algn="ctr"/>
                <a:endParaRPr lang="en-US"/>
              </a:p>
            </p:txBody>
          </p:sp>
          <p:sp>
            <p:nvSpPr>
              <p:cNvPr id="160" name="Text Box 391"/>
              <p:cNvSpPr txBox="1">
                <a:spLocks noChangeArrowheads="1"/>
              </p:cNvSpPr>
              <p:nvPr/>
            </p:nvSpPr>
            <p:spPr bwMode="auto">
              <a:xfrm>
                <a:off x="165161" y="5835979"/>
                <a:ext cx="1652212" cy="335242"/>
              </a:xfrm>
              <a:prstGeom prst="rect">
                <a:avLst/>
              </a:prstGeom>
              <a:noFill/>
              <a:ln w="9525">
                <a:noFill/>
                <a:miter lim="800000"/>
                <a:headEnd/>
                <a:tailEnd/>
              </a:ln>
            </p:spPr>
            <p:txBody>
              <a:bodyPr wrap="none">
                <a:spAutoFit/>
              </a:bodyPr>
              <a:lstStyle/>
              <a:p>
                <a:pPr algn="ctr"/>
                <a:r>
                  <a:rPr lang="hu-HU" sz="1200" dirty="0" smtClean="0">
                    <a:latin typeface="Neo Sans Pro" pitchFamily="34" charset="0"/>
                  </a:rPr>
                  <a:t>Térerő száraz talajnál</a:t>
                </a:r>
                <a:endParaRPr lang="en-US" sz="1200" dirty="0">
                  <a:latin typeface="Neo Sans Pro" pitchFamily="34" charset="0"/>
                </a:endParaRPr>
              </a:p>
            </p:txBody>
          </p:sp>
        </p:grpSp>
      </p:grpSp>
      <p:sp>
        <p:nvSpPr>
          <p:cNvPr id="361" name="Text Box 39"/>
          <p:cNvSpPr txBox="1">
            <a:spLocks noChangeArrowheads="1"/>
          </p:cNvSpPr>
          <p:nvPr/>
        </p:nvSpPr>
        <p:spPr bwMode="auto">
          <a:xfrm>
            <a:off x="1103838" y="3166336"/>
            <a:ext cx="949299" cy="461665"/>
          </a:xfrm>
          <a:prstGeom prst="rect">
            <a:avLst/>
          </a:prstGeom>
          <a:noFill/>
          <a:ln w="9525">
            <a:noFill/>
            <a:miter lim="800000"/>
            <a:headEnd/>
            <a:tailEnd/>
          </a:ln>
        </p:spPr>
        <p:txBody>
          <a:bodyPr wrap="none">
            <a:spAutoFit/>
          </a:bodyPr>
          <a:lstStyle/>
          <a:p>
            <a:r>
              <a:rPr lang="hu-HU" sz="1200" dirty="0" smtClean="0">
                <a:latin typeface="Neo Sans Pro" pitchFamily="34" charset="0"/>
              </a:rPr>
              <a:t>Vevő </a:t>
            </a:r>
            <a:r>
              <a:rPr lang="hu-HU" sz="1200" dirty="0" err="1" smtClean="0">
                <a:latin typeface="Neo Sans Pro" pitchFamily="34" charset="0"/>
              </a:rPr>
              <a:t>érz</a:t>
            </a:r>
            <a:r>
              <a:rPr lang="hu-HU" sz="1200" dirty="0" smtClean="0">
                <a:latin typeface="Neo Sans Pro" pitchFamily="34" charset="0"/>
              </a:rPr>
              <a:t>.</a:t>
            </a:r>
            <a:endParaRPr lang="en-US" sz="1200" dirty="0">
              <a:latin typeface="Neo Sans Pro" pitchFamily="34" charset="0"/>
            </a:endParaRPr>
          </a:p>
          <a:p>
            <a:r>
              <a:rPr lang="hu-HU" sz="1200" dirty="0" smtClean="0">
                <a:latin typeface="Neo Sans Pro" pitchFamily="34" charset="0"/>
              </a:rPr>
              <a:t>55</a:t>
            </a:r>
            <a:r>
              <a:rPr lang="en-US" sz="1200" dirty="0" smtClean="0">
                <a:latin typeface="Neo Sans Pro" pitchFamily="34" charset="0"/>
              </a:rPr>
              <a:t>dB </a:t>
            </a:r>
            <a:r>
              <a:rPr lang="en-US" sz="1200" dirty="0" err="1">
                <a:latin typeface="Neo Sans Pro" pitchFamily="34" charset="0"/>
              </a:rPr>
              <a:t>uV</a:t>
            </a:r>
            <a:r>
              <a:rPr lang="en-US" sz="1200" dirty="0">
                <a:latin typeface="Neo Sans Pro" pitchFamily="34" charset="0"/>
              </a:rPr>
              <a:t>/m</a:t>
            </a:r>
          </a:p>
        </p:txBody>
      </p:sp>
      <p:sp>
        <p:nvSpPr>
          <p:cNvPr id="362" name="Line 389"/>
          <p:cNvSpPr>
            <a:spLocks noChangeShapeType="1"/>
          </p:cNvSpPr>
          <p:nvPr/>
        </p:nvSpPr>
        <p:spPr bwMode="auto">
          <a:xfrm>
            <a:off x="1915250" y="3407167"/>
            <a:ext cx="299004" cy="4378"/>
          </a:xfrm>
          <a:prstGeom prst="line">
            <a:avLst/>
          </a:prstGeom>
          <a:noFill/>
          <a:ln w="9525">
            <a:solidFill>
              <a:schemeClr val="tx1"/>
            </a:solidFill>
            <a:round/>
            <a:headEnd/>
            <a:tailEnd type="triangle" w="med" len="med"/>
          </a:ln>
        </p:spPr>
        <p:txBody>
          <a:bodyPr/>
          <a:lstStyle/>
          <a:p>
            <a:endParaRPr lang="de-DE"/>
          </a:p>
        </p:txBody>
      </p:sp>
    </p:spTree>
    <p:extLst>
      <p:ext uri="{BB962C8B-B14F-4D97-AF65-F5344CB8AC3E}">
        <p14:creationId xmlns:p14="http://schemas.microsoft.com/office/powerpoint/2010/main" val="556161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Rendszer elemek: HH rádióadó</a:t>
            </a:r>
            <a:endParaRPr lang="hu-HU" sz="2800" dirty="0"/>
          </a:p>
        </p:txBody>
      </p:sp>
      <p:sp>
        <p:nvSpPr>
          <p:cNvPr id="5" name="Rectangle 299017"/>
          <p:cNvSpPr>
            <a:spLocks noChangeArrowheads="1"/>
          </p:cNvSpPr>
          <p:nvPr/>
        </p:nvSpPr>
        <p:spPr bwMode="auto">
          <a:xfrm>
            <a:off x="720725" y="987574"/>
            <a:ext cx="3851275" cy="339447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srgbClr val="000000"/>
              </a:solidFill>
              <a:effectLst/>
              <a:uLnTx/>
              <a:uFillTx/>
            </a:endParaRPr>
          </a:p>
        </p:txBody>
      </p:sp>
      <p:sp>
        <p:nvSpPr>
          <p:cNvPr id="6" name="TextBox 299015"/>
          <p:cNvSpPr txBox="1">
            <a:spLocks noChangeArrowheads="1"/>
          </p:cNvSpPr>
          <p:nvPr/>
        </p:nvSpPr>
        <p:spPr bwMode="auto">
          <a:xfrm>
            <a:off x="900113" y="1304925"/>
            <a:ext cx="1681606" cy="296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sng" strike="noStrike" kern="0" cap="none" spc="0" normalizeH="0" baseline="0" noProof="0" dirty="0">
                <a:ln>
                  <a:noFill/>
                </a:ln>
                <a:solidFill>
                  <a:srgbClr val="000000"/>
                </a:solidFill>
                <a:effectLst/>
                <a:uLnTx/>
                <a:uFillTx/>
                <a:latin typeface="Arial" pitchFamily="34" charset="0"/>
              </a:rPr>
              <a:t>Adatok</a:t>
            </a:r>
            <a:r>
              <a:rPr kumimoji="0" lang="de-DE" sz="1100" b="1" i="0" u="sng" strike="noStrike" kern="0" cap="none" spc="0" normalizeH="0" baseline="0" noProof="0" dirty="0">
                <a:ln>
                  <a:noFill/>
                </a:ln>
                <a:solidFill>
                  <a:srgbClr val="000000"/>
                </a:solidFill>
                <a:effectLst/>
                <a:uLnTx/>
                <a:uFillTx/>
                <a:latin typeface="Arial" pitchFamily="34" charset="0"/>
              </a:rPr>
              <a:t>:</a:t>
            </a:r>
          </a:p>
          <a:p>
            <a:pPr marL="0" marR="0" lvl="0" indent="0" defTabSz="914400" eaLnBrk="0" fontAlgn="base" latinLnBrk="0" hangingPunct="0">
              <a:lnSpc>
                <a:spcPct val="110000"/>
              </a:lnSpc>
              <a:spcBef>
                <a:spcPct val="0"/>
              </a:spcBef>
              <a:spcAft>
                <a:spcPct val="0"/>
              </a:spcAft>
              <a:buClrTx/>
              <a:buSzTx/>
              <a:buFontTx/>
              <a:buNone/>
              <a:tabLst/>
              <a:defRPr/>
            </a:pPr>
            <a:endParaRPr kumimoji="0" lang="de-DE" sz="1100" b="1" i="0" u="sng"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none" strike="noStrike" kern="0" cap="none" spc="0" normalizeH="0" baseline="0" noProof="0" dirty="0">
                <a:ln>
                  <a:noFill/>
                </a:ln>
                <a:solidFill>
                  <a:srgbClr val="000000"/>
                </a:solidFill>
                <a:effectLst/>
                <a:uLnTx/>
                <a:uFillTx/>
                <a:latin typeface="Arial" pitchFamily="34" charset="0"/>
              </a:rPr>
              <a:t>Adó teljesítmény</a:t>
            </a:r>
            <a:r>
              <a:rPr kumimoji="0" lang="en-GB" sz="1100" b="1" i="0" u="none" strike="noStrike" kern="0" cap="none" spc="0" normalizeH="0" baseline="0" noProof="0" dirty="0">
                <a:ln>
                  <a:noFill/>
                </a:ln>
                <a:solidFill>
                  <a:srgbClr val="000000"/>
                </a:solidFill>
                <a:effectLst/>
                <a:uLnTx/>
                <a:uFillTx/>
                <a:latin typeface="Arial" pitchFamily="34" charset="0"/>
              </a:rPr>
              <a:t>:</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none" strike="noStrike" kern="0" cap="none" spc="0" normalizeH="0" baseline="0" noProof="0" dirty="0">
                <a:ln>
                  <a:noFill/>
                </a:ln>
                <a:solidFill>
                  <a:srgbClr val="000000"/>
                </a:solidFill>
                <a:effectLst/>
                <a:uLnTx/>
                <a:uFillTx/>
                <a:latin typeface="Arial" pitchFamily="34" charset="0"/>
              </a:rPr>
              <a:t>Frekvencia</a:t>
            </a:r>
            <a:r>
              <a:rPr kumimoji="0" lang="en-GB" sz="1100" b="1" i="0" u="none" strike="noStrike" kern="0" cap="none" spc="0" normalizeH="0" baseline="0" noProof="0" dirty="0">
                <a:ln>
                  <a:noFill/>
                </a:ln>
                <a:solidFill>
                  <a:srgbClr val="000000"/>
                </a:solidFill>
                <a:effectLst/>
                <a:uLnTx/>
                <a:uFillTx/>
                <a:latin typeface="Arial" pitchFamily="34" charset="0"/>
              </a:rPr>
              <a:t>:</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1" i="0" u="none" strike="noStrike" kern="0" cap="none" spc="0" normalizeH="0" baseline="0" noProof="0" dirty="0" err="1">
                <a:ln>
                  <a:noFill/>
                </a:ln>
                <a:solidFill>
                  <a:srgbClr val="000000"/>
                </a:solidFill>
                <a:effectLst/>
                <a:uLnTx/>
                <a:uFillTx/>
                <a:latin typeface="Arial" pitchFamily="34" charset="0"/>
              </a:rPr>
              <a:t>Modul</a:t>
            </a:r>
            <a:r>
              <a:rPr kumimoji="0" lang="hu-HU" sz="1100" b="1" i="0" u="none" strike="noStrike" kern="0" cap="none" spc="0" normalizeH="0" baseline="0" noProof="0" dirty="0" err="1">
                <a:ln>
                  <a:noFill/>
                </a:ln>
                <a:solidFill>
                  <a:srgbClr val="000000"/>
                </a:solidFill>
                <a:effectLst/>
                <a:uLnTx/>
                <a:uFillTx/>
                <a:latin typeface="Arial" pitchFamily="34" charset="0"/>
              </a:rPr>
              <a:t>áció</a:t>
            </a:r>
            <a:r>
              <a:rPr kumimoji="0" lang="en-GB" sz="1100" b="1" i="0" u="none" strike="noStrike" kern="0" cap="none" spc="0" normalizeH="0" baseline="0" noProof="0" dirty="0">
                <a:ln>
                  <a:noFill/>
                </a:ln>
                <a:solidFill>
                  <a:srgbClr val="000000"/>
                </a:solidFill>
                <a:effectLst/>
                <a:uLnTx/>
                <a:uFillTx/>
                <a:latin typeface="Arial" pitchFamily="34" charset="0"/>
              </a:rPr>
              <a:t>:</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none" strike="noStrike" kern="0" cap="none" spc="0" normalizeH="0" baseline="0" noProof="0" dirty="0">
                <a:ln>
                  <a:noFill/>
                </a:ln>
                <a:solidFill>
                  <a:srgbClr val="000000"/>
                </a:solidFill>
                <a:effectLst/>
                <a:uLnTx/>
                <a:uFillTx/>
                <a:latin typeface="Arial" pitchFamily="34" charset="0"/>
              </a:rPr>
              <a:t>Adás formátum</a:t>
            </a:r>
            <a:r>
              <a:rPr kumimoji="0" lang="en-GB" sz="1100" b="1" i="0" u="none" strike="noStrike" kern="0" cap="none" spc="0" normalizeH="0" baseline="0" noProof="0" dirty="0">
                <a:ln>
                  <a:noFill/>
                </a:ln>
                <a:solidFill>
                  <a:srgbClr val="000000"/>
                </a:solidFill>
                <a:effectLst/>
                <a:uLnTx/>
                <a:uFillTx/>
                <a:latin typeface="Arial" pitchFamily="34" charset="0"/>
              </a:rPr>
              <a:t>:</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none" strike="noStrike" kern="0" cap="none" spc="0" normalizeH="0" baseline="0" noProof="0" dirty="0">
                <a:ln>
                  <a:noFill/>
                </a:ln>
                <a:solidFill>
                  <a:srgbClr val="000000"/>
                </a:solidFill>
                <a:effectLst/>
                <a:uLnTx/>
                <a:uFillTx/>
                <a:latin typeface="Arial" pitchFamily="34" charset="0"/>
              </a:rPr>
              <a:t>Adás időtartama</a:t>
            </a:r>
            <a:r>
              <a:rPr kumimoji="0" lang="en-GB" sz="1100" b="1" i="0" u="none" strike="noStrike" kern="0" cap="none" spc="0" normalizeH="0" baseline="0" noProof="0" dirty="0">
                <a:ln>
                  <a:noFill/>
                </a:ln>
                <a:solidFill>
                  <a:srgbClr val="000000"/>
                </a:solidFill>
                <a:effectLst/>
                <a:uLnTx/>
                <a:uFillTx/>
                <a:latin typeface="Arial" pitchFamily="34" charset="0"/>
              </a:rPr>
              <a:t>:</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endParaRPr kumimoji="0" lang="hu-HU" sz="1100" b="1"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none" strike="noStrike" kern="0" cap="none" spc="0" normalizeH="0" baseline="0" noProof="0" dirty="0">
                <a:ln>
                  <a:noFill/>
                </a:ln>
                <a:solidFill>
                  <a:srgbClr val="000000"/>
                </a:solidFill>
                <a:effectLst/>
                <a:uLnTx/>
                <a:uFillTx/>
                <a:latin typeface="Arial" pitchFamily="34" charset="0"/>
              </a:rPr>
              <a:t>Antenna magassága</a:t>
            </a:r>
            <a:r>
              <a:rPr kumimoji="0" lang="en-GB" sz="1100" b="1" i="0" u="none" strike="noStrike" kern="0" cap="none" spc="0" normalizeH="0" baseline="0" noProof="0" dirty="0">
                <a:ln>
                  <a:noFill/>
                </a:ln>
                <a:solidFill>
                  <a:srgbClr val="000000"/>
                </a:solidFill>
                <a:effectLst/>
                <a:uLnTx/>
                <a:uFillTx/>
                <a:latin typeface="Arial" pitchFamily="34" charset="0"/>
              </a:rPr>
              <a:t>:</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none" strike="noStrike" kern="0" cap="none" spc="0" normalizeH="0" baseline="0" noProof="0" dirty="0">
                <a:ln>
                  <a:noFill/>
                </a:ln>
                <a:solidFill>
                  <a:srgbClr val="000000"/>
                </a:solidFill>
                <a:effectLst/>
                <a:uLnTx/>
                <a:uFillTx/>
                <a:latin typeface="Arial" pitchFamily="34" charset="0"/>
              </a:rPr>
              <a:t>Antenna típusa</a:t>
            </a:r>
            <a:r>
              <a:rPr kumimoji="0" lang="en-GB" sz="1100" b="1" i="0" u="none" strike="noStrike" kern="0" cap="none" spc="0" normalizeH="0" baseline="0" noProof="0" dirty="0">
                <a:ln>
                  <a:noFill/>
                </a:ln>
                <a:solidFill>
                  <a:srgbClr val="000000"/>
                </a:solidFill>
                <a:effectLst/>
                <a:uLnTx/>
                <a:uFillTx/>
                <a:latin typeface="Arial" pitchFamily="34" charset="0"/>
              </a:rPr>
              <a:t>:</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Arial" pitchFamily="34" charset="0"/>
              </a:rPr>
              <a:t>	</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1" i="0" u="none" strike="noStrike" kern="0" cap="none" spc="0" normalizeH="0" baseline="0" noProof="0" dirty="0">
                <a:ln>
                  <a:noFill/>
                </a:ln>
                <a:solidFill>
                  <a:srgbClr val="000000"/>
                </a:solidFill>
                <a:effectLst/>
                <a:uLnTx/>
                <a:uFillTx/>
                <a:latin typeface="Arial" pitchFamily="34" charset="0"/>
              </a:rPr>
              <a:t>Antenna sugárzási irány</a:t>
            </a:r>
            <a:r>
              <a:rPr kumimoji="0" lang="en-GB" sz="1100" b="1" i="0" u="none" strike="noStrike" kern="0" cap="none" spc="0" normalizeH="0" baseline="0" noProof="0" dirty="0">
                <a:ln>
                  <a:noFill/>
                </a:ln>
                <a:solidFill>
                  <a:srgbClr val="000000"/>
                </a:solidFill>
                <a:effectLst/>
                <a:uLnTx/>
                <a:uFillTx/>
                <a:latin typeface="Arial" pitchFamily="34" charset="0"/>
              </a:rPr>
              <a:t>:	 </a:t>
            </a: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Arial" pitchFamily="34" charset="0"/>
              </a:rPr>
              <a:t/>
            </a:r>
            <a:br>
              <a:rPr kumimoji="0" lang="en-GB" sz="1100" b="1" i="0" u="none" strike="noStrike" kern="0" cap="none" spc="0" normalizeH="0" baseline="0" noProof="0" dirty="0">
                <a:ln>
                  <a:noFill/>
                </a:ln>
                <a:solidFill>
                  <a:srgbClr val="000000"/>
                </a:solidFill>
                <a:effectLst/>
                <a:uLnTx/>
                <a:uFillTx/>
                <a:latin typeface="Arial" pitchFamily="34" charset="0"/>
              </a:rPr>
            </a:br>
            <a:r>
              <a:rPr kumimoji="0" lang="hu-HU" sz="1100" b="1" i="0" u="none" strike="noStrike" kern="0" cap="none" spc="0" normalizeH="0" baseline="0" noProof="0" dirty="0">
                <a:ln>
                  <a:noFill/>
                </a:ln>
                <a:solidFill>
                  <a:srgbClr val="000000"/>
                </a:solidFill>
                <a:effectLst/>
                <a:uLnTx/>
                <a:uFillTx/>
                <a:latin typeface="Arial" pitchFamily="34" charset="0"/>
              </a:rPr>
              <a:t>LW generátor</a:t>
            </a:r>
            <a:r>
              <a:rPr kumimoji="0" lang="en-GB" sz="1100" b="1" i="0" u="none" strike="noStrike" kern="0" cap="none" spc="0" normalizeH="0" baseline="0" noProof="0" dirty="0">
                <a:ln>
                  <a:noFill/>
                </a:ln>
                <a:solidFill>
                  <a:srgbClr val="000000"/>
                </a:solidFill>
                <a:effectLst/>
                <a:uLnTx/>
                <a:uFillTx/>
                <a:latin typeface="Arial" pitchFamily="34" charset="0"/>
              </a:rPr>
              <a:t>:	</a:t>
            </a:r>
            <a:endParaRPr kumimoji="0" lang="de-DE" altLang="de-DE" sz="1100" b="0" i="0" u="none" strike="noStrike" kern="0" cap="none" spc="0" normalizeH="0" baseline="0" noProof="0" dirty="0">
              <a:ln>
                <a:noFill/>
              </a:ln>
              <a:solidFill>
                <a:srgbClr val="000000"/>
              </a:solidFill>
              <a:effectLst/>
              <a:uLnTx/>
              <a:uFillTx/>
              <a:latin typeface="Arial" pitchFamily="34" charset="0"/>
            </a:endParaRPr>
          </a:p>
        </p:txBody>
      </p:sp>
      <p:sp>
        <p:nvSpPr>
          <p:cNvPr id="7" name="TextBox 299016"/>
          <p:cNvSpPr txBox="1">
            <a:spLocks noChangeArrowheads="1"/>
          </p:cNvSpPr>
          <p:nvPr/>
        </p:nvSpPr>
        <p:spPr bwMode="auto">
          <a:xfrm>
            <a:off x="2615742" y="1304924"/>
            <a:ext cx="1740234" cy="27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10000"/>
              </a:lnSpc>
              <a:spcBef>
                <a:spcPct val="0"/>
              </a:spcBef>
              <a:spcAft>
                <a:spcPct val="0"/>
              </a:spcAft>
              <a:buClrTx/>
              <a:buSzTx/>
              <a:buFontTx/>
              <a:buNone/>
              <a:tabLst/>
              <a:defRPr/>
            </a:pPr>
            <a:endParaRPr kumimoji="0" lang="de-DE" sz="1100" b="1" i="0" u="sng"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Arial" pitchFamily="34" charset="0"/>
              </a:rPr>
              <a:t> </a:t>
            </a: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0" i="0" u="none" strike="noStrike" kern="0" cap="none" spc="0" normalizeH="0" baseline="0" noProof="0" dirty="0">
                <a:ln>
                  <a:noFill/>
                </a:ln>
                <a:solidFill>
                  <a:srgbClr val="000000"/>
                </a:solidFill>
                <a:effectLst/>
                <a:uLnTx/>
                <a:uFillTx/>
                <a:latin typeface="Arial" pitchFamily="34" charset="0"/>
              </a:rPr>
              <a:t>100</a:t>
            </a:r>
            <a:r>
              <a:rPr kumimoji="0" lang="en-GB" sz="1100" b="0" i="0" u="none" strike="noStrike" kern="0" cap="none" spc="0" normalizeH="0" baseline="0" noProof="0" dirty="0">
                <a:ln>
                  <a:noFill/>
                </a:ln>
                <a:solidFill>
                  <a:srgbClr val="000000"/>
                </a:solidFill>
                <a:effectLst/>
                <a:uLnTx/>
                <a:uFillTx/>
                <a:latin typeface="Arial" pitchFamily="34" charset="0"/>
              </a:rPr>
              <a:t> kW</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Arial" pitchFamily="34" charset="0"/>
              </a:rPr>
              <a:t>1</a:t>
            </a:r>
            <a:r>
              <a:rPr kumimoji="0" lang="hu-HU" sz="1100" b="0" i="0" u="none" strike="noStrike" kern="0" cap="none" spc="0" normalizeH="0" baseline="0" noProof="0" dirty="0">
                <a:ln>
                  <a:noFill/>
                </a:ln>
                <a:solidFill>
                  <a:srgbClr val="000000"/>
                </a:solidFill>
                <a:effectLst/>
                <a:uLnTx/>
                <a:uFillTx/>
                <a:latin typeface="Arial" pitchFamily="34" charset="0"/>
              </a:rPr>
              <a:t>35.6</a:t>
            </a:r>
            <a:r>
              <a:rPr kumimoji="0" lang="en-GB" sz="1100" b="0" i="0" u="none" strike="noStrike" kern="0" cap="none" spc="0" normalizeH="0" baseline="0" noProof="0" dirty="0">
                <a:ln>
                  <a:noFill/>
                </a:ln>
                <a:solidFill>
                  <a:srgbClr val="000000"/>
                </a:solidFill>
                <a:effectLst/>
                <a:uLnTx/>
                <a:uFillTx/>
                <a:latin typeface="Arial" pitchFamily="34" charset="0"/>
              </a:rPr>
              <a:t> kHz</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Arial" pitchFamily="34" charset="0"/>
              </a:rPr>
              <a:t>FSK</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Arial" pitchFamily="34" charset="0"/>
              </a:rPr>
              <a:t>DIN 19244 FT 1.2</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0" i="0" u="none" strike="noStrike" kern="0" cap="none" spc="0" normalizeH="0" baseline="0" noProof="0" dirty="0">
                <a:ln>
                  <a:noFill/>
                </a:ln>
                <a:solidFill>
                  <a:srgbClr val="000000"/>
                </a:solidFill>
                <a:effectLst/>
                <a:uLnTx/>
                <a:uFillTx/>
                <a:latin typeface="Arial" pitchFamily="34" charset="0"/>
              </a:rPr>
              <a:t>Folyamatos, </a:t>
            </a:r>
            <a:r>
              <a:rPr kumimoji="0" lang="hu-HU" sz="1100" b="0" i="0" u="none" strike="noStrike" kern="0" cap="none" spc="0" normalizeH="0" baseline="0" noProof="0" dirty="0" smtClean="0">
                <a:ln>
                  <a:noFill/>
                </a:ln>
                <a:solidFill>
                  <a:srgbClr val="000000"/>
                </a:solidFill>
                <a:effectLst/>
                <a:uLnTx/>
                <a:uFillTx/>
                <a:latin typeface="Arial" pitchFamily="34" charset="0"/>
              </a:rPr>
              <a:t>0-</a:t>
            </a:r>
            <a:r>
              <a:rPr kumimoji="0" lang="en-GB" sz="1100" b="0" i="0" u="none" strike="noStrike" kern="0" cap="none" spc="0" normalizeH="0" baseline="0" noProof="0" dirty="0">
                <a:ln>
                  <a:noFill/>
                </a:ln>
                <a:solidFill>
                  <a:srgbClr val="000000"/>
                </a:solidFill>
                <a:effectLst/>
                <a:uLnTx/>
                <a:uFillTx/>
                <a:latin typeface="Arial" pitchFamily="34" charset="0"/>
              </a:rPr>
              <a:t>24</a:t>
            </a:r>
            <a:r>
              <a:rPr kumimoji="0" lang="hu-HU" sz="1100" b="0" i="0" u="none" strike="noStrike" kern="0" cap="none" spc="0" normalizeH="0" baseline="0" noProof="0" dirty="0">
                <a:ln>
                  <a:noFill/>
                </a:ln>
                <a:solidFill>
                  <a:srgbClr val="000000"/>
                </a:solidFill>
                <a:effectLst/>
                <a:uLnTx/>
                <a:uFillTx/>
                <a:latin typeface="Arial" pitchFamily="34" charset="0"/>
              </a:rPr>
              <a:t>óra </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endParaRPr kumimoji="0" lang="hu-HU"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0" i="0" u="none" strike="noStrike" kern="0" cap="none" spc="0" normalizeH="0" baseline="0" noProof="0" dirty="0" smtClean="0">
                <a:ln>
                  <a:noFill/>
                </a:ln>
                <a:solidFill>
                  <a:srgbClr val="000000"/>
                </a:solidFill>
                <a:effectLst/>
                <a:uLnTx/>
                <a:uFillTx/>
                <a:latin typeface="Arial" pitchFamily="34" charset="0"/>
              </a:rPr>
              <a:t>314</a:t>
            </a:r>
            <a:r>
              <a:rPr kumimoji="0" lang="en-GB" sz="1100" b="0" i="0" u="none" strike="noStrike" kern="0" cap="none" spc="0" normalizeH="0" baseline="0" noProof="0" dirty="0" smtClean="0">
                <a:ln>
                  <a:noFill/>
                </a:ln>
                <a:solidFill>
                  <a:srgbClr val="000000"/>
                </a:solidFill>
                <a:effectLst/>
                <a:uLnTx/>
                <a:uFillTx/>
                <a:latin typeface="Arial" pitchFamily="34" charset="0"/>
              </a:rPr>
              <a:t> </a:t>
            </a:r>
            <a:r>
              <a:rPr kumimoji="0" lang="en-GB" sz="1100" b="0" i="0" u="none" strike="noStrike" kern="0" cap="none" spc="0" normalizeH="0" baseline="0" noProof="0" dirty="0">
                <a:ln>
                  <a:noFill/>
                </a:ln>
                <a:solidFill>
                  <a:srgbClr val="000000"/>
                </a:solidFill>
                <a:effectLst/>
                <a:uLnTx/>
                <a:uFillTx/>
                <a:latin typeface="Arial" pitchFamily="34" charset="0"/>
              </a:rPr>
              <a:t>m</a:t>
            </a:r>
            <a:r>
              <a:rPr kumimoji="0" lang="hu-HU" sz="1100" b="0" i="0" u="none" strike="noStrike" kern="0" cap="none" spc="0" normalizeH="0" baseline="0" noProof="0" dirty="0">
                <a:ln>
                  <a:noFill/>
                </a:ln>
                <a:solidFill>
                  <a:srgbClr val="000000"/>
                </a:solidFill>
                <a:effectLst/>
                <a:uLnTx/>
                <a:uFillTx/>
                <a:latin typeface="Arial" pitchFamily="34" charset="0"/>
              </a:rPr>
              <a:t>éter</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0" i="0" u="none" strike="noStrike" kern="0" cap="none" spc="0" normalizeH="0" baseline="0" noProof="0" dirty="0" err="1" smtClean="0">
                <a:ln>
                  <a:noFill/>
                </a:ln>
                <a:solidFill>
                  <a:srgbClr val="000000"/>
                </a:solidFill>
                <a:effectLst/>
                <a:uLnTx/>
                <a:uFillTx/>
                <a:latin typeface="Arial" pitchFamily="34" charset="0"/>
              </a:rPr>
              <a:t>Blaw</a:t>
            </a:r>
            <a:r>
              <a:rPr lang="hu-HU" sz="1100" b="0" kern="0" dirty="0" err="1" smtClean="0">
                <a:solidFill>
                  <a:srgbClr val="000000"/>
                </a:solidFill>
              </a:rPr>
              <a:t>-Knox</a:t>
            </a:r>
            <a:endParaRPr kumimoji="0" lang="de-DE"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endParaRPr kumimoji="0" lang="hu-HU" sz="1100" b="0" i="0" u="none" strike="noStrike" kern="0" cap="none" spc="0" normalizeH="0" baseline="0" noProof="0" dirty="0">
              <a:ln>
                <a:noFill/>
              </a:ln>
              <a:solidFill>
                <a:srgbClr val="000000"/>
              </a:solidFill>
              <a:effectLst/>
              <a:uLnTx/>
              <a:uFillTx/>
              <a:latin typeface="Arial" pitchFamily="34" charset="0"/>
              <a:cs typeface="Times New Roman" pitchFamily="18"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hu-HU" sz="1100" b="0" i="0" u="none" strike="noStrike" kern="0" cap="none" spc="0" normalizeH="0" baseline="0" noProof="0" dirty="0">
                <a:ln>
                  <a:noFill/>
                </a:ln>
                <a:solidFill>
                  <a:srgbClr val="000000"/>
                </a:solidFill>
                <a:effectLst/>
                <a:uLnTx/>
                <a:uFillTx/>
                <a:latin typeface="Arial" pitchFamily="34" charset="0"/>
                <a:cs typeface="Times New Roman" pitchFamily="18" charset="0"/>
              </a:rPr>
              <a:t>Körsugárzó, nem irányított</a:t>
            </a:r>
            <a:endParaRPr kumimoji="0" lang="hu-HU"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endParaRPr kumimoji="0" lang="hu-HU"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Arial" pitchFamily="34" charset="0"/>
              </a:rPr>
              <a:t>Telefunken </a:t>
            </a:r>
            <a:r>
              <a:rPr kumimoji="0" lang="hu-HU" sz="1100" b="0" i="0" u="none" strike="noStrike" kern="0" cap="none" spc="0" normalizeH="0" baseline="0" noProof="0" dirty="0" smtClean="0">
                <a:ln>
                  <a:noFill/>
                </a:ln>
                <a:solidFill>
                  <a:srgbClr val="000000"/>
                </a:solidFill>
                <a:effectLst/>
                <a:uLnTx/>
                <a:uFillTx/>
                <a:latin typeface="Arial" pitchFamily="34" charset="0"/>
              </a:rPr>
              <a:t>/ </a:t>
            </a:r>
            <a:r>
              <a:rPr kumimoji="0" lang="hu-HU" sz="1100" b="0" i="0" u="none" strike="noStrike" kern="0" cap="none" spc="0" normalizeH="0" baseline="0" noProof="0" dirty="0" err="1" smtClean="0">
                <a:ln>
                  <a:noFill/>
                </a:ln>
                <a:solidFill>
                  <a:srgbClr val="000000"/>
                </a:solidFill>
                <a:effectLst/>
                <a:uLnTx/>
                <a:uFillTx/>
                <a:latin typeface="Arial" pitchFamily="34" charset="0"/>
              </a:rPr>
              <a:t>Transradio</a:t>
            </a:r>
            <a:endParaRPr kumimoji="0" lang="en-GB" sz="1100" b="0" i="0" u="none" strike="noStrike" kern="0" cap="none" spc="0" normalizeH="0" baseline="0" noProof="0" dirty="0">
              <a:ln>
                <a:noFill/>
              </a:ln>
              <a:solidFill>
                <a:srgbClr val="000000"/>
              </a:solidFill>
              <a:effectLst/>
              <a:uLnTx/>
              <a:uFillTx/>
              <a:latin typeface="Arial" pitchFamily="34" charset="0"/>
            </a:endParaRPr>
          </a:p>
          <a:p>
            <a:pPr marL="0" marR="0" lvl="0" indent="0" defTabSz="914400" eaLnBrk="0" fontAlgn="base" latinLnBrk="0" hangingPunct="0">
              <a:lnSpc>
                <a:spcPct val="110000"/>
              </a:lnSpc>
              <a:spcBef>
                <a:spcPct val="0"/>
              </a:spcBef>
              <a:spcAft>
                <a:spcPct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Arial" pitchFamily="34" charset="0"/>
              </a:rPr>
              <a:t>TRAM </a:t>
            </a:r>
            <a:r>
              <a:rPr kumimoji="0" lang="hu-HU" sz="1100" b="0" i="0" u="none" strike="noStrike" kern="0" cap="none" spc="0" normalizeH="0" baseline="0" noProof="0" dirty="0">
                <a:ln>
                  <a:noFill/>
                </a:ln>
                <a:solidFill>
                  <a:srgbClr val="000000"/>
                </a:solidFill>
                <a:effectLst/>
                <a:uLnTx/>
                <a:uFillTx/>
                <a:latin typeface="Arial" pitchFamily="34" charset="0"/>
              </a:rPr>
              <a:t>100</a:t>
            </a:r>
            <a:r>
              <a:rPr kumimoji="0" lang="en-GB" sz="1100" b="0" i="0" u="none" strike="noStrike" kern="0" cap="none" spc="0" normalizeH="0" baseline="0" noProof="0" dirty="0">
                <a:ln>
                  <a:noFill/>
                </a:ln>
                <a:solidFill>
                  <a:srgbClr val="000000"/>
                </a:solidFill>
                <a:effectLst/>
                <a:uLnTx/>
                <a:uFillTx/>
                <a:latin typeface="Arial" pitchFamily="34" charset="0"/>
              </a:rPr>
              <a:t> L-C</a:t>
            </a:r>
            <a:endParaRPr kumimoji="0" lang="de-DE" altLang="de-DE" sz="1100" b="0" i="0" u="none" strike="noStrike" kern="0" cap="none" spc="0" normalizeH="0" baseline="0" noProof="0" dirty="0">
              <a:ln>
                <a:noFill/>
              </a:ln>
              <a:solidFill>
                <a:srgbClr val="000000"/>
              </a:solidFill>
              <a:effectLst/>
              <a:uLnTx/>
              <a:uFillTx/>
              <a:latin typeface="Arial" pitchFamily="34"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987574"/>
            <a:ext cx="3357126" cy="339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9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Rendszer elemek: vevőkészülék</a:t>
            </a:r>
            <a:endParaRPr lang="hu-HU" sz="2800" dirty="0"/>
          </a:p>
        </p:txBody>
      </p:sp>
      <p:sp>
        <p:nvSpPr>
          <p:cNvPr id="4" name="Rectangle 289794"/>
          <p:cNvSpPr>
            <a:spLocks noChangeArrowheads="1"/>
          </p:cNvSpPr>
          <p:nvPr/>
        </p:nvSpPr>
        <p:spPr bwMode="auto">
          <a:xfrm>
            <a:off x="425717" y="1185962"/>
            <a:ext cx="5399087" cy="360363"/>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smtClean="0">
              <a:ln>
                <a:noFill/>
              </a:ln>
              <a:solidFill>
                <a:srgbClr val="000000"/>
              </a:solidFill>
              <a:effectLst/>
              <a:uLnTx/>
              <a:uFillTx/>
            </a:endParaRPr>
          </a:p>
        </p:txBody>
      </p:sp>
      <p:sp>
        <p:nvSpPr>
          <p:cNvPr id="5" name="Rectangle 289795"/>
          <p:cNvSpPr>
            <a:spLocks noChangeArrowheads="1"/>
          </p:cNvSpPr>
          <p:nvPr/>
        </p:nvSpPr>
        <p:spPr bwMode="auto">
          <a:xfrm>
            <a:off x="425717" y="1644205"/>
            <a:ext cx="5399087" cy="360363"/>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smtClean="0">
              <a:ln>
                <a:noFill/>
              </a:ln>
              <a:solidFill>
                <a:srgbClr val="000000"/>
              </a:solidFill>
              <a:effectLst/>
              <a:uLnTx/>
              <a:uFillTx/>
            </a:endParaRPr>
          </a:p>
        </p:txBody>
      </p:sp>
      <p:sp>
        <p:nvSpPr>
          <p:cNvPr id="6" name="Rectangle 289796"/>
          <p:cNvSpPr>
            <a:spLocks noChangeArrowheads="1"/>
          </p:cNvSpPr>
          <p:nvPr/>
        </p:nvSpPr>
        <p:spPr bwMode="auto">
          <a:xfrm>
            <a:off x="425717" y="2114951"/>
            <a:ext cx="5399087" cy="49252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smtClean="0">
              <a:ln>
                <a:noFill/>
              </a:ln>
              <a:solidFill>
                <a:srgbClr val="000000"/>
              </a:solidFill>
              <a:effectLst/>
              <a:uLnTx/>
              <a:uFillTx/>
            </a:endParaRPr>
          </a:p>
        </p:txBody>
      </p:sp>
      <p:sp>
        <p:nvSpPr>
          <p:cNvPr id="7" name="Rectangle 289797"/>
          <p:cNvSpPr>
            <a:spLocks noChangeArrowheads="1"/>
          </p:cNvSpPr>
          <p:nvPr/>
        </p:nvSpPr>
        <p:spPr bwMode="auto">
          <a:xfrm>
            <a:off x="425717" y="2717856"/>
            <a:ext cx="5399087" cy="570869"/>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smtClean="0">
              <a:ln>
                <a:noFill/>
              </a:ln>
              <a:solidFill>
                <a:srgbClr val="000000"/>
              </a:solidFill>
              <a:effectLst/>
              <a:uLnTx/>
              <a:uFillTx/>
            </a:endParaRPr>
          </a:p>
        </p:txBody>
      </p:sp>
      <p:sp>
        <p:nvSpPr>
          <p:cNvPr id="8" name="Rectangle 289798"/>
          <p:cNvSpPr>
            <a:spLocks noChangeArrowheads="1"/>
          </p:cNvSpPr>
          <p:nvPr/>
        </p:nvSpPr>
        <p:spPr bwMode="auto">
          <a:xfrm>
            <a:off x="427895" y="3425648"/>
            <a:ext cx="5399087" cy="71913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smtClean="0">
              <a:ln>
                <a:noFill/>
              </a:ln>
              <a:solidFill>
                <a:srgbClr val="000000"/>
              </a:solidFill>
              <a:effectLst/>
              <a:uLnTx/>
              <a:uFillTx/>
            </a:endParaRPr>
          </a:p>
        </p:txBody>
      </p:sp>
      <p:sp>
        <p:nvSpPr>
          <p:cNvPr id="10" name="TextBox 289801"/>
          <p:cNvSpPr txBox="1">
            <a:spLocks noChangeArrowheads="1"/>
          </p:cNvSpPr>
          <p:nvPr/>
        </p:nvSpPr>
        <p:spPr bwMode="auto">
          <a:xfrm>
            <a:off x="533667" y="1258987"/>
            <a:ext cx="53657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00" b="0" i="0" u="none" strike="noStrike" kern="0" cap="none" spc="0" normalizeH="0" baseline="0" noProof="0">
                <a:ln>
                  <a:noFill/>
                </a:ln>
                <a:solidFill>
                  <a:srgbClr val="000000"/>
                </a:solidFill>
                <a:effectLst/>
                <a:uLnTx/>
                <a:uFillTx/>
                <a:latin typeface="Arial" pitchFamily="34" charset="0"/>
              </a:rPr>
              <a:t>Hálózati csatlakozás az E</a:t>
            </a:r>
            <a:r>
              <a:rPr kumimoji="0" lang="en-GB" sz="1000" b="0" i="0" u="none" strike="noStrike" kern="0" cap="none" spc="0" normalizeH="0" baseline="0" noProof="0">
                <a:ln>
                  <a:noFill/>
                </a:ln>
                <a:solidFill>
                  <a:srgbClr val="000000"/>
                </a:solidFill>
                <a:effectLst/>
                <a:uLnTx/>
                <a:uFillTx/>
                <a:latin typeface="Arial" pitchFamily="34" charset="0"/>
              </a:rPr>
              <a:t>N61037</a:t>
            </a:r>
            <a:r>
              <a:rPr kumimoji="0" lang="hu-HU" sz="1000" b="0" i="0" u="none" strike="noStrike" kern="0" cap="none" spc="0" normalizeH="0" baseline="0" noProof="0">
                <a:ln>
                  <a:noFill/>
                </a:ln>
                <a:solidFill>
                  <a:srgbClr val="000000"/>
                </a:solidFill>
                <a:effectLst/>
                <a:uLnTx/>
                <a:uFillTx/>
                <a:latin typeface="Arial" pitchFamily="34" charset="0"/>
              </a:rPr>
              <a:t> (MSZ-IEC1037)</a:t>
            </a:r>
            <a:endParaRPr kumimoji="0" lang="de-DE" altLang="de-DE" sz="1000" b="0" i="0" u="none" strike="noStrike" kern="0" cap="none" spc="0" normalizeH="0" baseline="0" noProof="0">
              <a:ln>
                <a:noFill/>
              </a:ln>
              <a:solidFill>
                <a:srgbClr val="000000"/>
              </a:solidFill>
              <a:effectLst/>
              <a:uLnTx/>
              <a:uFillTx/>
              <a:latin typeface="Arial" pitchFamily="34" charset="0"/>
            </a:endParaRPr>
          </a:p>
        </p:txBody>
      </p:sp>
      <p:sp>
        <p:nvSpPr>
          <p:cNvPr id="11" name="TextBox 289802"/>
          <p:cNvSpPr txBox="1">
            <a:spLocks noChangeArrowheads="1"/>
          </p:cNvSpPr>
          <p:nvPr/>
        </p:nvSpPr>
        <p:spPr bwMode="auto">
          <a:xfrm>
            <a:off x="544779" y="2170512"/>
            <a:ext cx="510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Arial" pitchFamily="34" charset="0"/>
              </a:rPr>
              <a:t>Program</a:t>
            </a:r>
            <a:r>
              <a:rPr kumimoji="0" lang="hu-HU" sz="1000" b="0" i="0" u="none" strike="noStrike" kern="0" cap="none" spc="0" normalizeH="0" baseline="0" noProof="0">
                <a:ln>
                  <a:noFill/>
                </a:ln>
                <a:solidFill>
                  <a:srgbClr val="000000"/>
                </a:solidFill>
                <a:effectLst/>
                <a:uLnTx/>
                <a:uFillTx/>
                <a:latin typeface="Arial" pitchFamily="34" charset="0"/>
              </a:rPr>
              <a:t>ozás PC-vel vagy egyéb intelligens hordozható eszközzel, amely optikai vagy elektronikus interfésszel csatlakoztatható a vevőhöz</a:t>
            </a:r>
            <a:endParaRPr kumimoji="0" lang="de-DE" altLang="de-DE" sz="1000" b="0" i="0" u="none" strike="noStrike" kern="0" cap="none" spc="0" normalizeH="0" baseline="0" noProof="0">
              <a:ln>
                <a:noFill/>
              </a:ln>
              <a:solidFill>
                <a:srgbClr val="000000"/>
              </a:solidFill>
              <a:effectLst/>
              <a:uLnTx/>
              <a:uFillTx/>
              <a:latin typeface="Arial" pitchFamily="34" charset="0"/>
            </a:endParaRPr>
          </a:p>
        </p:txBody>
      </p:sp>
      <p:sp>
        <p:nvSpPr>
          <p:cNvPr id="12" name="TextBox 289803"/>
          <p:cNvSpPr txBox="1">
            <a:spLocks noChangeArrowheads="1"/>
          </p:cNvSpPr>
          <p:nvPr/>
        </p:nvSpPr>
        <p:spPr bwMode="auto">
          <a:xfrm>
            <a:off x="533667" y="1715643"/>
            <a:ext cx="52689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00" b="0" i="0" u="none" strike="noStrike" kern="0" cap="none" spc="0" normalizeH="0" baseline="0" noProof="0">
                <a:ln>
                  <a:noFill/>
                </a:ln>
                <a:solidFill>
                  <a:srgbClr val="000000"/>
                </a:solidFill>
                <a:effectLst/>
                <a:uLnTx/>
                <a:uFillTx/>
                <a:latin typeface="Arial" pitchFamily="34" charset="0"/>
              </a:rPr>
              <a:t>Antenna házba integrálva, szükség esetén kívülre is szerelhető</a:t>
            </a:r>
            <a:r>
              <a:rPr kumimoji="0" lang="en-GB" sz="1000" b="0" i="0" u="none" strike="noStrike" kern="0" cap="none" spc="0" normalizeH="0" baseline="0" noProof="0">
                <a:ln>
                  <a:noFill/>
                </a:ln>
                <a:solidFill>
                  <a:srgbClr val="000000"/>
                </a:solidFill>
                <a:effectLst/>
                <a:uLnTx/>
                <a:uFillTx/>
                <a:latin typeface="Arial" pitchFamily="34" charset="0"/>
              </a:rPr>
              <a:t> </a:t>
            </a:r>
            <a:endParaRPr kumimoji="0" lang="de-DE" sz="1000" b="0" i="0" u="none" strike="noStrike" kern="0" cap="none" spc="0" normalizeH="0" baseline="0" noProof="0">
              <a:ln>
                <a:noFill/>
              </a:ln>
              <a:solidFill>
                <a:srgbClr val="000000"/>
              </a:solidFill>
              <a:effectLst/>
              <a:uLnTx/>
              <a:uFillTx/>
              <a:latin typeface="Arial" pitchFamily="34" charset="0"/>
            </a:endParaRPr>
          </a:p>
        </p:txBody>
      </p:sp>
      <p:sp>
        <p:nvSpPr>
          <p:cNvPr id="13" name="TextBox 289804"/>
          <p:cNvSpPr txBox="1">
            <a:spLocks noChangeArrowheads="1"/>
          </p:cNvSpPr>
          <p:nvPr/>
        </p:nvSpPr>
        <p:spPr bwMode="auto">
          <a:xfrm>
            <a:off x="535845" y="3497086"/>
            <a:ext cx="5184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00" b="1" i="0" u="none" strike="noStrike" kern="0" cap="none" spc="0" normalizeH="0" baseline="0" noProof="0">
                <a:ln>
                  <a:noFill/>
                </a:ln>
                <a:solidFill>
                  <a:srgbClr val="000000"/>
                </a:solidFill>
                <a:effectLst/>
                <a:uLnTx/>
                <a:uFillTx/>
                <a:latin typeface="Arial" pitchFamily="34" charset="0"/>
              </a:rPr>
              <a:t>Relék:</a:t>
            </a:r>
            <a:r>
              <a:rPr kumimoji="0" lang="hu-HU" sz="1000" b="0" i="0" u="none" strike="noStrike" kern="0" cap="none" spc="0" normalizeH="0" baseline="0" noProof="0">
                <a:ln>
                  <a:noFill/>
                </a:ln>
                <a:solidFill>
                  <a:srgbClr val="000000"/>
                </a:solidFill>
                <a:effectLst/>
                <a:uLnTx/>
                <a:uFillTx/>
                <a:latin typeface="Arial" pitchFamily="34" charset="0"/>
              </a:rPr>
              <a:t> 1-6 db bi-stabil, potenciál független záró vagy váltó érintkezővel, állás jelzéssel és kézi működtetés lehetőségével</a:t>
            </a:r>
            <a:endParaRPr kumimoji="0" lang="hu-HU" altLang="de-DE" sz="1000" b="0" i="0" u="none" strike="noStrike" kern="0" cap="none" spc="0" normalizeH="0" baseline="0" noProof="0">
              <a:ln>
                <a:noFill/>
              </a:ln>
              <a:solidFill>
                <a:srgbClr val="000000"/>
              </a:solidFill>
              <a:effectLst/>
              <a:uLnTx/>
              <a:uFillTx/>
              <a:latin typeface="Arial" pitchFamily="34" charset="0"/>
            </a:endParaRPr>
          </a:p>
        </p:txBody>
      </p:sp>
      <p:sp>
        <p:nvSpPr>
          <p:cNvPr id="15" name="TextBox 289806"/>
          <p:cNvSpPr txBox="1">
            <a:spLocks noChangeArrowheads="1"/>
          </p:cNvSpPr>
          <p:nvPr/>
        </p:nvSpPr>
        <p:spPr bwMode="auto">
          <a:xfrm>
            <a:off x="533667" y="2789293"/>
            <a:ext cx="5184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00" b="1" i="0" u="none" strike="noStrike" kern="0" cap="none" spc="0" normalizeH="0" baseline="0" noProof="0" dirty="0">
                <a:ln>
                  <a:noFill/>
                </a:ln>
                <a:solidFill>
                  <a:srgbClr val="000000"/>
                </a:solidFill>
                <a:effectLst/>
                <a:uLnTx/>
                <a:uFillTx/>
                <a:latin typeface="Arial" pitchFamily="34" charset="0"/>
              </a:rPr>
              <a:t>Adat átviteli frekvencia</a:t>
            </a:r>
            <a:r>
              <a:rPr kumimoji="0" lang="en-GB" sz="1000" b="1" i="0" u="none" strike="noStrike" kern="0" cap="none" spc="0" normalizeH="0" baseline="0" noProof="0" dirty="0">
                <a:ln>
                  <a:noFill/>
                </a:ln>
                <a:solidFill>
                  <a:srgbClr val="000000"/>
                </a:solidFill>
                <a:effectLst/>
                <a:uLnTx/>
                <a:uFillTx/>
                <a:latin typeface="Arial" pitchFamily="34" charset="0"/>
              </a:rPr>
              <a:t>:</a:t>
            </a:r>
            <a:r>
              <a:rPr kumimoji="0" lang="en-GB" sz="1000" b="0" i="0" u="none" strike="noStrike" kern="0" cap="none" spc="0" normalizeH="0" baseline="0" noProof="0" dirty="0">
                <a:ln>
                  <a:noFill/>
                </a:ln>
                <a:solidFill>
                  <a:srgbClr val="000000"/>
                </a:solidFill>
                <a:effectLst/>
                <a:uLnTx/>
                <a:uFillTx/>
                <a:latin typeface="Arial" pitchFamily="34" charset="0"/>
              </a:rPr>
              <a:t> 129.1 kHz</a:t>
            </a:r>
            <a:r>
              <a:rPr kumimoji="0" lang="hu-HU" sz="1000" b="0" i="0" u="none" strike="noStrike" kern="0" cap="none" spc="0" normalizeH="0" baseline="0" noProof="0" dirty="0">
                <a:ln>
                  <a:noFill/>
                </a:ln>
                <a:solidFill>
                  <a:srgbClr val="000000"/>
                </a:solidFill>
                <a:effectLst/>
                <a:uLnTx/>
                <a:uFillTx/>
                <a:latin typeface="Arial" pitchFamily="34" charset="0"/>
              </a:rPr>
              <a:t>, 135.6 kHz,</a:t>
            </a:r>
            <a:r>
              <a:rPr kumimoji="0" lang="en-GB" sz="1000" b="0" i="0" u="none" strike="noStrike" kern="0" cap="none" spc="0" normalizeH="0" baseline="0" noProof="0" dirty="0">
                <a:ln>
                  <a:noFill/>
                </a:ln>
                <a:solidFill>
                  <a:srgbClr val="000000"/>
                </a:solidFill>
                <a:effectLst/>
                <a:uLnTx/>
                <a:uFillTx/>
                <a:latin typeface="Arial" pitchFamily="34" charset="0"/>
              </a:rPr>
              <a:t> 139.0 kHz, </a:t>
            </a:r>
            <a:r>
              <a:rPr kumimoji="0" lang="hu-HU" sz="1000" b="1" i="0" u="none" strike="noStrike" kern="0" cap="none" spc="0" normalizeH="0" baseline="0" noProof="0" dirty="0">
                <a:ln>
                  <a:noFill/>
                </a:ln>
                <a:solidFill>
                  <a:srgbClr val="000000"/>
                </a:solidFill>
                <a:effectLst/>
                <a:uLnTx/>
                <a:uFillTx/>
                <a:latin typeface="Arial" pitchFamily="34" charset="0"/>
              </a:rPr>
              <a:t>Moduláció</a:t>
            </a:r>
            <a:r>
              <a:rPr kumimoji="0" lang="en-GB" sz="1000" b="1" i="0" u="none" strike="noStrike" kern="0" cap="none" spc="0" normalizeH="0" baseline="0" noProof="0" dirty="0">
                <a:ln>
                  <a:noFill/>
                </a:ln>
                <a:solidFill>
                  <a:srgbClr val="000000"/>
                </a:solidFill>
                <a:effectLst/>
                <a:uLnTx/>
                <a:uFillTx/>
                <a:latin typeface="Arial" pitchFamily="34" charset="0"/>
              </a:rPr>
              <a:t>:</a:t>
            </a:r>
            <a:r>
              <a:rPr kumimoji="0" lang="en-GB" sz="1000" b="0" i="0" u="none" strike="noStrike" kern="0" cap="none" spc="0" normalizeH="0" baseline="0" noProof="0" dirty="0">
                <a:ln>
                  <a:noFill/>
                </a:ln>
                <a:solidFill>
                  <a:srgbClr val="000000"/>
                </a:solidFill>
                <a:effectLst/>
                <a:uLnTx/>
                <a:uFillTx/>
                <a:latin typeface="Arial" pitchFamily="34" charset="0"/>
              </a:rPr>
              <a:t> FSK,</a:t>
            </a:r>
            <a:r>
              <a:rPr kumimoji="0" lang="de-DE" sz="1000" b="0" i="0" u="none" strike="noStrike" kern="0" cap="none" spc="0" normalizeH="0" baseline="0" noProof="0" dirty="0">
                <a:ln>
                  <a:noFill/>
                </a:ln>
                <a:solidFill>
                  <a:srgbClr val="000000"/>
                </a:solidFill>
                <a:effectLst/>
                <a:uLnTx/>
                <a:uFillTx/>
                <a:latin typeface="Arial" pitchFamily="34" charset="0"/>
              </a:rPr>
              <a:t> </a:t>
            </a:r>
            <a:r>
              <a:rPr kumimoji="0" lang="en-GB" sz="1000" b="0" i="0" u="none" strike="noStrike" kern="0" cap="none" spc="0" normalizeH="0" baseline="0" noProof="0" dirty="0">
                <a:ln>
                  <a:noFill/>
                </a:ln>
                <a:solidFill>
                  <a:srgbClr val="000000"/>
                </a:solidFill>
                <a:effectLst/>
                <a:uLnTx/>
                <a:uFillTx/>
                <a:latin typeface="Arial" pitchFamily="34" charset="0"/>
              </a:rPr>
              <a:t>DIN </a:t>
            </a:r>
            <a:r>
              <a:rPr kumimoji="0" lang="en-GB" sz="1000" b="0" i="0" u="none" strike="noStrike" kern="0" cap="none" spc="0" normalizeH="0" baseline="0" noProof="0" dirty="0" smtClean="0">
                <a:ln>
                  <a:noFill/>
                </a:ln>
                <a:solidFill>
                  <a:srgbClr val="000000"/>
                </a:solidFill>
                <a:effectLst/>
                <a:uLnTx/>
                <a:uFillTx/>
                <a:latin typeface="Arial" pitchFamily="34" charset="0"/>
              </a:rPr>
              <a:t>19244</a:t>
            </a:r>
            <a:r>
              <a:rPr kumimoji="0" lang="hu-HU" sz="1000" b="0" i="0" u="none" strike="noStrike" kern="0" cap="none" spc="0" normalizeH="0" baseline="0" noProof="0" dirty="0">
                <a:ln>
                  <a:noFill/>
                </a:ln>
                <a:solidFill>
                  <a:srgbClr val="000000"/>
                </a:solidFill>
                <a:effectLst/>
                <a:uLnTx/>
                <a:uFillTx/>
                <a:latin typeface="Arial" pitchFamily="34" charset="0"/>
              </a:rPr>
              <a:t/>
            </a:r>
            <a:br>
              <a:rPr kumimoji="0" lang="hu-HU" sz="1000" b="0" i="0" u="none" strike="noStrike" kern="0" cap="none" spc="0" normalizeH="0" baseline="0" noProof="0" dirty="0">
                <a:ln>
                  <a:noFill/>
                </a:ln>
                <a:solidFill>
                  <a:srgbClr val="000000"/>
                </a:solidFill>
                <a:effectLst/>
                <a:uLnTx/>
                <a:uFillTx/>
                <a:latin typeface="Arial" pitchFamily="34" charset="0"/>
              </a:rPr>
            </a:br>
            <a:r>
              <a:rPr kumimoji="0" lang="hu-HU" sz="1000" b="1" i="0" u="none" strike="noStrike" kern="0" cap="none" spc="0" normalizeH="0" baseline="0" noProof="0" dirty="0">
                <a:ln>
                  <a:noFill/>
                </a:ln>
                <a:solidFill>
                  <a:srgbClr val="000000"/>
                </a:solidFill>
                <a:effectLst/>
                <a:uLnTx/>
                <a:uFillTx/>
                <a:latin typeface="Arial" pitchFamily="34" charset="0"/>
              </a:rPr>
              <a:t>Távirat formák</a:t>
            </a:r>
            <a:r>
              <a:rPr kumimoji="0" lang="en-GB" sz="1000" b="1" i="0" u="none" strike="noStrike" kern="0" cap="none" spc="0" normalizeH="0" baseline="0" noProof="0" dirty="0">
                <a:ln>
                  <a:noFill/>
                </a:ln>
                <a:solidFill>
                  <a:srgbClr val="000000"/>
                </a:solidFill>
                <a:effectLst/>
                <a:uLnTx/>
                <a:uFillTx/>
                <a:latin typeface="Arial" pitchFamily="34" charset="0"/>
              </a:rPr>
              <a:t>:</a:t>
            </a:r>
            <a:r>
              <a:rPr kumimoji="0" lang="en-GB" sz="1000" b="0" i="0" u="none" strike="noStrike" kern="0" cap="none" spc="0" normalizeH="0" baseline="0" noProof="0" dirty="0">
                <a:ln>
                  <a:noFill/>
                </a:ln>
                <a:solidFill>
                  <a:srgbClr val="000000"/>
                </a:solidFill>
                <a:effectLst/>
                <a:uLnTx/>
                <a:uFillTx/>
                <a:latin typeface="Arial" pitchFamily="34" charset="0"/>
              </a:rPr>
              <a:t> </a:t>
            </a:r>
            <a:r>
              <a:rPr kumimoji="0" lang="en-GB" sz="1000" b="0" i="0" u="none" strike="noStrike" kern="0" cap="none" spc="0" normalizeH="0" baseline="0" noProof="0" dirty="0" err="1">
                <a:ln>
                  <a:noFill/>
                </a:ln>
                <a:solidFill>
                  <a:srgbClr val="000000"/>
                </a:solidFill>
                <a:effectLst/>
                <a:uLnTx/>
                <a:uFillTx/>
                <a:latin typeface="Arial" pitchFamily="34" charset="0"/>
              </a:rPr>
              <a:t>Semagyr</a:t>
            </a:r>
            <a:r>
              <a:rPr kumimoji="0" lang="en-GB" sz="1000" b="0" i="0" u="none" strike="noStrike" kern="0" cap="none" spc="0" normalizeH="0" baseline="0" noProof="0" dirty="0">
                <a:ln>
                  <a:noFill/>
                </a:ln>
                <a:solidFill>
                  <a:srgbClr val="000000"/>
                </a:solidFill>
                <a:effectLst/>
                <a:uLnTx/>
                <a:uFillTx/>
                <a:latin typeface="Arial" pitchFamily="34" charset="0"/>
              </a:rPr>
              <a:t>-Top or </a:t>
            </a:r>
            <a:r>
              <a:rPr kumimoji="0" lang="en-GB" sz="1000" b="0" i="0" u="none" strike="noStrike" kern="0" cap="none" spc="0" normalizeH="0" baseline="0" noProof="0" dirty="0" err="1">
                <a:ln>
                  <a:noFill/>
                </a:ln>
                <a:solidFill>
                  <a:srgbClr val="000000"/>
                </a:solidFill>
                <a:effectLst/>
                <a:uLnTx/>
                <a:uFillTx/>
                <a:latin typeface="Arial" pitchFamily="34" charset="0"/>
              </a:rPr>
              <a:t>Versacom</a:t>
            </a:r>
            <a:r>
              <a:rPr kumimoji="0" lang="en-GB" sz="1000" b="0" i="0" u="none" strike="noStrike" kern="0" cap="none" spc="0" normalizeH="0" baseline="0" noProof="0" dirty="0">
                <a:ln>
                  <a:noFill/>
                </a:ln>
                <a:solidFill>
                  <a:srgbClr val="000000"/>
                </a:solidFill>
                <a:effectLst/>
                <a:uLnTx/>
                <a:uFillTx/>
                <a:latin typeface="Arial" pitchFamily="34" charset="0"/>
              </a:rPr>
              <a:t>, </a:t>
            </a:r>
            <a:br>
              <a:rPr kumimoji="0" lang="en-GB" sz="1000" b="0" i="0" u="none" strike="noStrike" kern="0" cap="none" spc="0" normalizeH="0" baseline="0" noProof="0" dirty="0">
                <a:ln>
                  <a:noFill/>
                </a:ln>
                <a:solidFill>
                  <a:srgbClr val="000000"/>
                </a:solidFill>
                <a:effectLst/>
                <a:uLnTx/>
                <a:uFillTx/>
                <a:latin typeface="Arial" pitchFamily="34" charset="0"/>
              </a:rPr>
            </a:br>
            <a:r>
              <a:rPr kumimoji="0" lang="hu-HU" sz="1000" b="1" i="0" u="none" strike="noStrike" kern="0" cap="none" spc="0" normalizeH="0" baseline="0" noProof="0" dirty="0">
                <a:ln>
                  <a:noFill/>
                </a:ln>
                <a:solidFill>
                  <a:srgbClr val="000000"/>
                </a:solidFill>
                <a:effectLst/>
                <a:uLnTx/>
                <a:uFillTx/>
                <a:latin typeface="Arial" pitchFamily="34" charset="0"/>
              </a:rPr>
              <a:t>Érzékenység:</a:t>
            </a:r>
            <a:r>
              <a:rPr kumimoji="0" lang="en-GB" sz="1000" b="0" i="0" u="none" strike="noStrike" kern="0" cap="none" spc="0" normalizeH="0" baseline="0" noProof="0" dirty="0">
                <a:ln>
                  <a:noFill/>
                </a:ln>
                <a:solidFill>
                  <a:srgbClr val="000000"/>
                </a:solidFill>
                <a:effectLst/>
                <a:uLnTx/>
                <a:uFillTx/>
                <a:latin typeface="Arial" pitchFamily="34" charset="0"/>
              </a:rPr>
              <a:t> &gt;55 </a:t>
            </a:r>
            <a:r>
              <a:rPr kumimoji="0" lang="en-GB" sz="1000" b="0" i="0" u="none" strike="noStrike" kern="0" cap="none" spc="0" normalizeH="0" baseline="0" noProof="0" dirty="0" err="1">
                <a:ln>
                  <a:noFill/>
                </a:ln>
                <a:solidFill>
                  <a:srgbClr val="000000"/>
                </a:solidFill>
                <a:effectLst/>
                <a:uLnTx/>
                <a:uFillTx/>
                <a:latin typeface="Arial" pitchFamily="34" charset="0"/>
              </a:rPr>
              <a:t>dBµV</a:t>
            </a:r>
            <a:r>
              <a:rPr kumimoji="0" lang="en-GB" sz="1000" b="0" i="0" u="none" strike="noStrike" kern="0" cap="none" spc="0" normalizeH="0" baseline="0" noProof="0" dirty="0">
                <a:ln>
                  <a:noFill/>
                </a:ln>
                <a:solidFill>
                  <a:srgbClr val="000000"/>
                </a:solidFill>
                <a:effectLst/>
                <a:uLnTx/>
                <a:uFillTx/>
                <a:latin typeface="Arial" pitchFamily="34" charset="0"/>
              </a:rPr>
              <a:t>/m</a:t>
            </a:r>
            <a:r>
              <a:rPr kumimoji="0" lang="de-DE" altLang="de-DE" sz="1000" b="0" i="0" u="none" strike="noStrike" kern="0" cap="none" spc="0" normalizeH="0" baseline="0" noProof="0" dirty="0">
                <a:ln>
                  <a:noFill/>
                </a:ln>
                <a:solidFill>
                  <a:srgbClr val="000000"/>
                </a:solidFill>
                <a:effectLst/>
                <a:uLnTx/>
                <a:uFillTx/>
                <a:latin typeface="Arial" pitchFamily="34" charset="0"/>
              </a:rPr>
              <a:t> 	</a:t>
            </a:r>
          </a:p>
        </p:txBody>
      </p:sp>
      <p:sp>
        <p:nvSpPr>
          <p:cNvPr id="16" name="Rectangle 289807"/>
          <p:cNvSpPr>
            <a:spLocks noChangeArrowheads="1"/>
          </p:cNvSpPr>
          <p:nvPr/>
        </p:nvSpPr>
        <p:spPr bwMode="auto">
          <a:xfrm>
            <a:off x="6298158" y="1701909"/>
            <a:ext cx="2159000" cy="172720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smtClean="0">
              <a:ln>
                <a:noFill/>
              </a:ln>
              <a:solidFill>
                <a:srgbClr val="000000"/>
              </a:solidFill>
              <a:effectLst/>
              <a:uLnTx/>
              <a:uFillTx/>
            </a:endParaRPr>
          </a:p>
        </p:txBody>
      </p:sp>
      <p:pic>
        <p:nvPicPr>
          <p:cNvPr id="23" name="Rectangle 2898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892409"/>
            <a:ext cx="196532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46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Áramszolgáltatói felhasználások</a:t>
            </a:r>
            <a:endParaRPr lang="hu-HU" sz="2800" dirty="0"/>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987574"/>
            <a:ext cx="4714833" cy="3536124"/>
          </a:xfrm>
          <a:prstGeom prst="rect">
            <a:avLst/>
          </a:prstGeom>
        </p:spPr>
      </p:pic>
      <p:sp>
        <p:nvSpPr>
          <p:cNvPr id="3" name="Szövegdoboz 2"/>
          <p:cNvSpPr txBox="1"/>
          <p:nvPr/>
        </p:nvSpPr>
        <p:spPr>
          <a:xfrm>
            <a:off x="5724128" y="1131590"/>
            <a:ext cx="2880320" cy="2031325"/>
          </a:xfrm>
          <a:prstGeom prst="rect">
            <a:avLst/>
          </a:prstGeom>
          <a:noFill/>
        </p:spPr>
        <p:txBody>
          <a:bodyPr wrap="square" rtlCol="0">
            <a:spAutoFit/>
          </a:bodyPr>
          <a:lstStyle/>
          <a:p>
            <a:r>
              <a:rPr lang="hu-HU" dirty="0" smtClean="0"/>
              <a:t>Tarifaváltás</a:t>
            </a:r>
          </a:p>
          <a:p>
            <a:endParaRPr lang="hu-HU" dirty="0"/>
          </a:p>
          <a:p>
            <a:r>
              <a:rPr lang="hu-HU" dirty="0" smtClean="0"/>
              <a:t>Terhelések kapcsolása</a:t>
            </a:r>
          </a:p>
          <a:p>
            <a:endParaRPr lang="hu-HU" dirty="0"/>
          </a:p>
          <a:p>
            <a:r>
              <a:rPr lang="hu-HU" dirty="0" smtClean="0"/>
              <a:t>Közvilágítás vezérlés</a:t>
            </a:r>
          </a:p>
          <a:p>
            <a:endParaRPr lang="hu-HU" dirty="0"/>
          </a:p>
          <a:p>
            <a:r>
              <a:rPr lang="hu-HU" dirty="0" smtClean="0"/>
              <a:t>Mérő paraméterezés</a:t>
            </a:r>
            <a:endParaRPr lang="hu-HU" dirty="0"/>
          </a:p>
        </p:txBody>
      </p:sp>
    </p:spTree>
    <p:extLst>
      <p:ext uri="{BB962C8B-B14F-4D97-AF65-F5344CB8AC3E}">
        <p14:creationId xmlns:p14="http://schemas.microsoft.com/office/powerpoint/2010/main" val="304048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Konzum felhasználások</a:t>
            </a:r>
            <a:endParaRPr lang="hu-HU" sz="2800"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043607" y="1131590"/>
            <a:ext cx="3911295" cy="2823419"/>
          </a:xfrm>
          <a:prstGeom prst="rect">
            <a:avLst/>
          </a:prstGeom>
          <a:noFill/>
          <a:ln w="9525">
            <a:noFill/>
            <a:miter lim="800000"/>
            <a:headEnd/>
            <a:tailEnd/>
          </a:ln>
        </p:spPr>
      </p:pic>
      <p:sp>
        <p:nvSpPr>
          <p:cNvPr id="5" name="Szövegdoboz 4"/>
          <p:cNvSpPr txBox="1"/>
          <p:nvPr/>
        </p:nvSpPr>
        <p:spPr>
          <a:xfrm>
            <a:off x="5724128" y="1131590"/>
            <a:ext cx="2880320" cy="2585323"/>
          </a:xfrm>
          <a:prstGeom prst="rect">
            <a:avLst/>
          </a:prstGeom>
          <a:noFill/>
        </p:spPr>
        <p:txBody>
          <a:bodyPr wrap="square" rtlCol="0">
            <a:spAutoFit/>
          </a:bodyPr>
          <a:lstStyle/>
          <a:p>
            <a:r>
              <a:rPr lang="hu-HU" dirty="0" smtClean="0"/>
              <a:t>Órák beállítása</a:t>
            </a:r>
          </a:p>
          <a:p>
            <a:endParaRPr lang="hu-HU" dirty="0"/>
          </a:p>
          <a:p>
            <a:r>
              <a:rPr lang="hu-HU" dirty="0" smtClean="0"/>
              <a:t>Időjárás előrejelzés</a:t>
            </a:r>
          </a:p>
          <a:p>
            <a:endParaRPr lang="hu-HU" dirty="0"/>
          </a:p>
          <a:p>
            <a:r>
              <a:rPr lang="hu-HU" dirty="0" smtClean="0"/>
              <a:t>Vihar kapcsolások</a:t>
            </a:r>
          </a:p>
          <a:p>
            <a:endParaRPr lang="hu-HU" dirty="0"/>
          </a:p>
          <a:p>
            <a:r>
              <a:rPr lang="hu-HU" dirty="0" smtClean="0"/>
              <a:t>Otthoni automatika</a:t>
            </a:r>
          </a:p>
          <a:p>
            <a:endParaRPr lang="hu-HU" dirty="0"/>
          </a:p>
          <a:p>
            <a:r>
              <a:rPr lang="hu-HU" dirty="0" smtClean="0"/>
              <a:t>Névnapok</a:t>
            </a:r>
            <a:endParaRPr lang="hu-HU" dirty="0"/>
          </a:p>
        </p:txBody>
      </p:sp>
    </p:spTree>
    <p:extLst>
      <p:ext uri="{BB962C8B-B14F-4D97-AF65-F5344CB8AC3E}">
        <p14:creationId xmlns:p14="http://schemas.microsoft.com/office/powerpoint/2010/main" val="276412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Jövőbeni felhasználások</a:t>
            </a:r>
            <a:endParaRPr lang="hu-HU" sz="2800" dirty="0"/>
          </a:p>
        </p:txBody>
      </p:sp>
      <p:pic>
        <p:nvPicPr>
          <p:cNvPr id="5"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987574"/>
            <a:ext cx="1524000" cy="1543050"/>
          </a:xfrm>
          <a:prstGeom prst="rect">
            <a:avLst/>
          </a:prstGeom>
        </p:spPr>
      </p:pic>
      <p:pic>
        <p:nvPicPr>
          <p:cNvPr id="6"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050" y="1260499"/>
            <a:ext cx="1047750" cy="3028950"/>
          </a:xfrm>
          <a:prstGeom prst="rect">
            <a:avLst/>
          </a:prstGeom>
        </p:spPr>
      </p:pic>
      <p:sp>
        <p:nvSpPr>
          <p:cNvPr id="7" name="Szövegdoboz 6"/>
          <p:cNvSpPr txBox="1"/>
          <p:nvPr/>
        </p:nvSpPr>
        <p:spPr>
          <a:xfrm>
            <a:off x="2797747" y="1005773"/>
            <a:ext cx="3839513" cy="3139321"/>
          </a:xfrm>
          <a:prstGeom prst="rect">
            <a:avLst/>
          </a:prstGeom>
          <a:noFill/>
        </p:spPr>
        <p:txBody>
          <a:bodyPr wrap="none" rtlCol="0">
            <a:spAutoFit/>
          </a:bodyPr>
          <a:lstStyle/>
          <a:p>
            <a:r>
              <a:rPr lang="hu-HU" dirty="0" smtClean="0"/>
              <a:t>Okos hálózatok</a:t>
            </a:r>
          </a:p>
          <a:p>
            <a:endParaRPr lang="hu-HU" dirty="0" smtClean="0"/>
          </a:p>
          <a:p>
            <a:r>
              <a:rPr lang="hu-HU" dirty="0" smtClean="0"/>
              <a:t>Hitelesített órajel</a:t>
            </a:r>
          </a:p>
          <a:p>
            <a:endParaRPr lang="hu-HU" dirty="0" smtClean="0"/>
          </a:p>
          <a:p>
            <a:r>
              <a:rPr lang="hu-HU" dirty="0" smtClean="0"/>
              <a:t>Időpecsét szolgáltatás</a:t>
            </a:r>
          </a:p>
          <a:p>
            <a:endParaRPr lang="hu-HU" dirty="0" smtClean="0"/>
          </a:p>
          <a:p>
            <a:r>
              <a:rPr lang="hu-HU" dirty="0" smtClean="0"/>
              <a:t>Megújuló energiaforrások vezérlése</a:t>
            </a:r>
          </a:p>
          <a:p>
            <a:endParaRPr lang="hu-HU" dirty="0"/>
          </a:p>
          <a:p>
            <a:r>
              <a:rPr lang="hu-HU" dirty="0" smtClean="0"/>
              <a:t>Speciális vezérlések, LDA </a:t>
            </a:r>
          </a:p>
          <a:p>
            <a:endParaRPr lang="hu-HU" dirty="0"/>
          </a:p>
          <a:p>
            <a:r>
              <a:rPr lang="hu-HU" dirty="0" smtClean="0"/>
              <a:t>Vészhelyzeti kommunikáció</a:t>
            </a:r>
            <a:endParaRPr lang="hu-HU" dirty="0"/>
          </a:p>
        </p:txBody>
      </p:sp>
      <p:pic>
        <p:nvPicPr>
          <p:cNvPr id="8" name="Kép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7008" y="1723888"/>
            <a:ext cx="3339836" cy="1878658"/>
          </a:xfrm>
          <a:prstGeom prst="rect">
            <a:avLst/>
          </a:prstGeom>
        </p:spPr>
      </p:pic>
    </p:spTree>
    <p:extLst>
      <p:ext uri="{BB962C8B-B14F-4D97-AF65-F5344CB8AC3E}">
        <p14:creationId xmlns:p14="http://schemas.microsoft.com/office/powerpoint/2010/main" val="101127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vevő fejlesztések</a:t>
            </a:r>
            <a:endParaRPr lang="hu-HU" sz="2800" dirty="0"/>
          </a:p>
        </p:txBody>
      </p:sp>
      <p:pic>
        <p:nvPicPr>
          <p:cNvPr id="4" name="Bild 3" descr="IMG_4194"/>
          <p:cNvPicPr>
            <a:picLocks noGrp="1"/>
          </p:cNvPicPr>
          <p:nvPr>
            <p:ph idx="1"/>
          </p:nvPr>
        </p:nvPicPr>
        <p:blipFill>
          <a:blip r:embed="rId2" cstate="print">
            <a:extLst>
              <a:ext uri="{28A0092B-C50C-407E-A947-70E740481C1C}">
                <a14:useLocalDpi xmlns:a14="http://schemas.microsoft.com/office/drawing/2010/main" val="0"/>
              </a:ext>
            </a:extLst>
          </a:blip>
          <a:srcRect l="17752" t="24776" r="18639" b="22134"/>
          <a:stretch>
            <a:fillRect/>
          </a:stretch>
        </p:blipFill>
        <p:spPr bwMode="auto">
          <a:xfrm>
            <a:off x="458068" y="1419622"/>
            <a:ext cx="3394720" cy="21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p:cNvSpPr/>
          <p:nvPr/>
        </p:nvSpPr>
        <p:spPr>
          <a:xfrm>
            <a:off x="3995936" y="1413146"/>
            <a:ext cx="4572000" cy="2123658"/>
          </a:xfrm>
          <a:prstGeom prst="rect">
            <a:avLst/>
          </a:prstGeom>
        </p:spPr>
        <p:txBody>
          <a:bodyPr>
            <a:spAutoFit/>
          </a:bodyPr>
          <a:lstStyle/>
          <a:p>
            <a:pPr algn="just">
              <a:lnSpc>
                <a:spcPct val="120000"/>
              </a:lnSpc>
              <a:spcAft>
                <a:spcPts val="0"/>
              </a:spcAft>
            </a:pPr>
            <a:r>
              <a:rPr lang="hu-HU" sz="1100" b="1" dirty="0">
                <a:latin typeface="Calibri" panose="020F0502020204030204" pitchFamily="34" charset="0"/>
                <a:ea typeface="Times New Roman" panose="02020603050405020304" pitchFamily="18" charset="0"/>
              </a:rPr>
              <a:t>HKW RE6032 vevő chip a következő főbb tulajdonságokkal rendelkezik</a:t>
            </a:r>
            <a:r>
              <a:rPr lang="hu-HU" sz="1100" dirty="0">
                <a:latin typeface="Calibri" panose="020F0502020204030204" pitchFamily="34" charset="0"/>
                <a:ea typeface="Times New Roman" panose="02020603050405020304" pitchFamily="18" charset="0"/>
              </a:rPr>
              <a:t>:</a:t>
            </a:r>
            <a:endParaRPr lang="hu-HU" sz="1200" dirty="0">
              <a:latin typeface="Times New Roman" panose="02020603050405020304" pitchFamily="18" charset="0"/>
              <a:ea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Integrált antennakapcsoló </a:t>
            </a:r>
            <a:endParaRPr lang="hu-HU"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Integrált antennahangoló kapacitások </a:t>
            </a:r>
            <a:endParaRPr lang="hu-HU"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A vételi frekvencia </a:t>
            </a:r>
            <a:r>
              <a:rPr lang="hu-HU" sz="1100" dirty="0" smtClean="0">
                <a:latin typeface="Calibri" panose="020F0502020204030204" pitchFamily="34" charset="0"/>
                <a:ea typeface="Times New Roman" panose="02020603050405020304" pitchFamily="18" charset="0"/>
                <a:cs typeface="Times New Roman" panose="02020603050405020304" pitchFamily="18" charset="0"/>
              </a:rPr>
              <a:t>állítható: </a:t>
            </a:r>
            <a:r>
              <a:rPr lang="hu-HU" sz="1100" dirty="0" smtClean="0">
                <a:latin typeface="Calibri" panose="020F0502020204030204" pitchFamily="34" charset="0"/>
                <a:ea typeface="Times New Roman" panose="02020603050405020304" pitchFamily="18" charset="0"/>
              </a:rPr>
              <a:t>70kHz</a:t>
            </a:r>
            <a:r>
              <a:rPr lang="hu-HU" sz="1100" dirty="0">
                <a:latin typeface="Calibri" panose="020F0502020204030204" pitchFamily="34" charset="0"/>
                <a:ea typeface="Times New Roman" panose="02020603050405020304" pitchFamily="18" charset="0"/>
              </a:rPr>
              <a:t>….150kHz</a:t>
            </a:r>
            <a:endParaRPr lang="hu-HU" sz="1200" dirty="0">
              <a:latin typeface="Times New Roman" panose="02020603050405020304" pitchFamily="18" charset="0"/>
              <a:ea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Digitális jel kimenet </a:t>
            </a:r>
            <a:endParaRPr lang="hu-HU"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Vételi állapot információs kimenet </a:t>
            </a:r>
            <a:endParaRPr lang="hu-HU"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err="1">
                <a:latin typeface="Calibri" panose="020F0502020204030204" pitchFamily="34" charset="0"/>
                <a:ea typeface="Times New Roman" panose="02020603050405020304" pitchFamily="18" charset="0"/>
                <a:cs typeface="Times New Roman" panose="02020603050405020304" pitchFamily="18" charset="0"/>
              </a:rPr>
              <a:t>PON-vezérlési</a:t>
            </a:r>
            <a:r>
              <a:rPr lang="hu-HU" sz="1100" dirty="0">
                <a:latin typeface="Calibri" panose="020F0502020204030204" pitchFamily="34" charset="0"/>
                <a:ea typeface="Times New Roman" panose="02020603050405020304" pitchFamily="18" charset="0"/>
                <a:cs typeface="Times New Roman" panose="02020603050405020304" pitchFamily="18" charset="0"/>
              </a:rPr>
              <a:t> lehetőség a gazdaságos energia felhasználás céljából. </a:t>
            </a:r>
            <a:endParaRPr lang="hu-HU"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Szűrő kristály alkalmazása szükségtelen </a:t>
            </a:r>
            <a:endParaRPr lang="hu-HU"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Üzemi feszültség tartomány: 2.3V…5.25V</a:t>
            </a:r>
            <a:endParaRPr lang="hu-HU" sz="1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Arial" panose="020B0604020202020204" pitchFamily="34" charset="0"/>
              <a:buChar char="•"/>
              <a:tabLst>
                <a:tab pos="457200" algn="l"/>
              </a:tabLst>
            </a:pPr>
            <a:r>
              <a:rPr lang="hu-HU" sz="1100" dirty="0">
                <a:latin typeface="Calibri" panose="020F0502020204030204" pitchFamily="34" charset="0"/>
                <a:ea typeface="Times New Roman" panose="02020603050405020304" pitchFamily="18" charset="0"/>
                <a:cs typeface="Times New Roman" panose="02020603050405020304" pitchFamily="18" charset="0"/>
              </a:rPr>
              <a:t>Üzemi hőmérséklet tartomány: -25°C…85°C</a:t>
            </a:r>
            <a:endParaRPr lang="hu-HU"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994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971600" y="267494"/>
            <a:ext cx="6696744" cy="3485255"/>
          </a:xfrm>
          <a:prstGeom prst="rect">
            <a:avLst/>
          </a:prstGeom>
        </p:spPr>
      </p:pic>
    </p:spTree>
    <p:extLst>
      <p:ext uri="{BB962C8B-B14F-4D97-AF65-F5344CB8AC3E}">
        <p14:creationId xmlns:p14="http://schemas.microsoft.com/office/powerpoint/2010/main" val="2898283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vevő fejlesztések</a:t>
            </a:r>
            <a:endParaRPr lang="hu-HU" sz="2800" dirty="0"/>
          </a:p>
        </p:txBody>
      </p:sp>
      <p:pic>
        <p:nvPicPr>
          <p:cNvPr id="4" name="Bild 1"/>
          <p:cNvPicPr>
            <a:picLocks noGrp="1"/>
          </p:cNvPicPr>
          <p:nvPr>
            <p:ph idx="1"/>
          </p:nvPr>
        </p:nvPicPr>
        <p:blipFill rotWithShape="1">
          <a:blip r:embed="rId2" cstate="print">
            <a:extLst>
              <a:ext uri="{28A0092B-C50C-407E-A947-70E740481C1C}">
                <a14:useLocalDpi xmlns:a14="http://schemas.microsoft.com/office/drawing/2010/main" val="0"/>
              </a:ext>
            </a:extLst>
          </a:blip>
          <a:srcRect l="66642" t="57431" r="17377" b="16983"/>
          <a:stretch/>
        </p:blipFill>
        <p:spPr>
          <a:xfrm>
            <a:off x="1331640" y="1707654"/>
            <a:ext cx="1535011" cy="2108000"/>
          </a:xfrm>
          <a:prstGeom prst="rect">
            <a:avLst/>
          </a:prstGeom>
        </p:spPr>
      </p:pic>
      <p:pic>
        <p:nvPicPr>
          <p:cNvPr id="5" name="Bild 1"/>
          <p:cNvPicPr/>
          <p:nvPr/>
        </p:nvPicPr>
        <p:blipFill>
          <a:blip r:embed="rId3"/>
          <a:srcRect l="41209" t="28090" r="42954" b="40449"/>
          <a:stretch>
            <a:fillRect/>
          </a:stretch>
        </p:blipFill>
        <p:spPr bwMode="auto">
          <a:xfrm>
            <a:off x="4139952" y="1635646"/>
            <a:ext cx="4104456" cy="2108000"/>
          </a:xfrm>
          <a:prstGeom prst="rect">
            <a:avLst/>
          </a:prstGeom>
          <a:noFill/>
          <a:ln w="9525">
            <a:noFill/>
            <a:miter lim="800000"/>
            <a:headEnd/>
            <a:tailEnd/>
          </a:ln>
        </p:spPr>
      </p:pic>
    </p:spTree>
    <p:extLst>
      <p:ext uri="{BB962C8B-B14F-4D97-AF65-F5344CB8AC3E}">
        <p14:creationId xmlns:p14="http://schemas.microsoft.com/office/powerpoint/2010/main" val="372618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Optimalizált RKV időszinkron</a:t>
            </a:r>
            <a:endParaRPr lang="hu-HU" sz="2800" dirty="0"/>
          </a:p>
        </p:txBody>
      </p:sp>
      <p:pic>
        <p:nvPicPr>
          <p:cNvPr id="4" name="Bild 7"/>
          <p:cNvPicPr>
            <a:picLocks noGrp="1"/>
          </p:cNvPicPr>
          <p:nvPr>
            <p:ph idx="1"/>
          </p:nvPr>
        </p:nvPicPr>
        <p:blipFill>
          <a:blip r:embed="rId2"/>
          <a:srcRect l="40850" t="21951" r="30834" b="15244"/>
          <a:stretch>
            <a:fillRect/>
          </a:stretch>
        </p:blipFill>
        <p:spPr bwMode="auto">
          <a:xfrm>
            <a:off x="1463703" y="1200150"/>
            <a:ext cx="6216594" cy="3394075"/>
          </a:xfrm>
          <a:prstGeom prst="rect">
            <a:avLst/>
          </a:prstGeom>
          <a:noFill/>
          <a:ln w="9525">
            <a:noFill/>
            <a:miter lim="800000"/>
            <a:headEnd/>
            <a:tailEnd/>
          </a:ln>
        </p:spPr>
      </p:pic>
    </p:spTree>
    <p:extLst>
      <p:ext uri="{BB962C8B-B14F-4D97-AF65-F5344CB8AC3E}">
        <p14:creationId xmlns:p14="http://schemas.microsoft.com/office/powerpoint/2010/main" val="1628785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 name="Titel 3"/>
          <p:cNvSpPr txBox="1">
            <a:spLocks/>
          </p:cNvSpPr>
          <p:nvPr/>
        </p:nvSpPr>
        <p:spPr>
          <a:xfrm>
            <a:off x="1701924" y="205979"/>
            <a:ext cx="6172200" cy="428625"/>
          </a:xfrm>
          <a:prstGeom prst="rect">
            <a:avLst/>
          </a:prstGeom>
        </p:spPr>
        <p:txBody>
          <a:bodyPr vert="horz" lIns="68580" tIns="34290" rIns="68580" bIns="34290" rtlCol="0" anchor="b" anchorCtr="0">
            <a:normAutofit/>
          </a:bodyPr>
          <a:lstStyle>
            <a:lvl1pPr algn="l" defTabSz="914400" rtl="0" eaLnBrk="1" latinLnBrk="0" hangingPunct="1">
              <a:spcBef>
                <a:spcPct val="0"/>
              </a:spcBef>
              <a:buNone/>
              <a:defRPr sz="3000" kern="1200" baseline="0">
                <a:solidFill>
                  <a:srgbClr val="BC0046"/>
                </a:solidFill>
                <a:latin typeface="Franklin Gothic Book" pitchFamily="34" charset="0"/>
                <a:ea typeface="+mj-ea"/>
                <a:cs typeface="+mj-cs"/>
              </a:defRPr>
            </a:lvl1pPr>
          </a:lstStyle>
          <a:p>
            <a:r>
              <a:rPr lang="de-DE" sz="2250" dirty="0" err="1"/>
              <a:t>ModularesWarnSystem</a:t>
            </a:r>
            <a:r>
              <a:rPr lang="de-DE" sz="2250" dirty="0"/>
              <a:t> </a:t>
            </a:r>
          </a:p>
        </p:txBody>
      </p:sp>
      <p:pic>
        <p:nvPicPr>
          <p:cNvPr id="1917" name="Inhaltsplatzhalter 25" descr="HKW Logo neue Farbgestalltung_2011072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4198" y="195486"/>
            <a:ext cx="1435298" cy="48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6" name="Foliennummernplatzhalter 975"/>
          <p:cNvSpPr>
            <a:spLocks noGrp="1"/>
          </p:cNvSpPr>
          <p:nvPr>
            <p:ph type="sldNum" sz="quarter" idx="12"/>
          </p:nvPr>
        </p:nvSpPr>
        <p:spPr/>
        <p:txBody>
          <a:bodyPr/>
          <a:lstStyle/>
          <a:p>
            <a:fld id="{45F5E00D-B6D1-4674-94C1-AE38E3394E48}" type="slidenum">
              <a:rPr lang="de-DE" smtClean="0">
                <a:solidFill>
                  <a:prstClr val="black">
                    <a:tint val="75000"/>
                  </a:prstClr>
                </a:solidFill>
              </a:rPr>
              <a:pPr/>
              <a:t>22</a:t>
            </a:fld>
            <a:endParaRPr lang="de-DE" dirty="0">
              <a:solidFill>
                <a:prstClr val="black">
                  <a:tint val="75000"/>
                </a:prstClr>
              </a:solidFill>
            </a:endParaRPr>
          </a:p>
        </p:txBody>
      </p:sp>
      <p:grpSp>
        <p:nvGrpSpPr>
          <p:cNvPr id="5" name="Gruppieren 4"/>
          <p:cNvGrpSpPr/>
          <p:nvPr/>
        </p:nvGrpSpPr>
        <p:grpSpPr>
          <a:xfrm>
            <a:off x="1817695" y="1869672"/>
            <a:ext cx="1624832" cy="1998222"/>
            <a:chOff x="1043608" y="1628800"/>
            <a:chExt cx="3024336" cy="3528392"/>
          </a:xfrm>
        </p:grpSpPr>
        <p:pic>
          <p:nvPicPr>
            <p:cNvPr id="9" name="Grafik 8"/>
            <p:cNvPicPr/>
            <p:nvPr/>
          </p:nvPicPr>
          <p:blipFill rotWithShape="1">
            <a:blip r:embed="rId3"/>
            <a:srcRect t="14434" r="51333"/>
            <a:stretch/>
          </p:blipFill>
          <p:spPr bwMode="auto">
            <a:xfrm>
              <a:off x="1187624" y="1628800"/>
              <a:ext cx="2803525" cy="3425825"/>
            </a:xfrm>
            <a:prstGeom prst="rect">
              <a:avLst/>
            </a:prstGeom>
            <a:ln>
              <a:noFill/>
            </a:ln>
            <a:extLst>
              <a:ext uri="{53640926-AAD7-44D8-BBD7-CCE9431645EC}">
                <a14:shadowObscured xmlns:a14="http://schemas.microsoft.com/office/drawing/2010/main"/>
              </a:ext>
            </a:extLst>
          </p:spPr>
        </p:pic>
        <p:sp>
          <p:nvSpPr>
            <p:cNvPr id="3" name="Rechteck 2"/>
            <p:cNvSpPr/>
            <p:nvPr/>
          </p:nvSpPr>
          <p:spPr>
            <a:xfrm>
              <a:off x="1138766" y="2780928"/>
              <a:ext cx="72008" cy="2273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prstClr val="white"/>
                </a:solidFill>
              </a:endParaRPr>
            </a:p>
          </p:txBody>
        </p:sp>
        <p:sp>
          <p:nvSpPr>
            <p:cNvPr id="4" name="Rechteck 3"/>
            <p:cNvSpPr/>
            <p:nvPr/>
          </p:nvSpPr>
          <p:spPr>
            <a:xfrm>
              <a:off x="1043608" y="4941168"/>
              <a:ext cx="302433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grpSp>
      <p:sp>
        <p:nvSpPr>
          <p:cNvPr id="6" name="Textfeld 5"/>
          <p:cNvSpPr txBox="1"/>
          <p:nvPr/>
        </p:nvSpPr>
        <p:spPr>
          <a:xfrm>
            <a:off x="1778791" y="2709264"/>
            <a:ext cx="667170" cy="669414"/>
          </a:xfrm>
          <a:prstGeom prst="rect">
            <a:avLst/>
          </a:prstGeom>
          <a:noFill/>
          <a:ln>
            <a:solidFill>
              <a:srgbClr val="000000"/>
            </a:solidFill>
          </a:ln>
        </p:spPr>
        <p:txBody>
          <a:bodyPr wrap="none" rtlCol="0">
            <a:spAutoFit/>
          </a:bodyPr>
          <a:lstStyle/>
          <a:p>
            <a:r>
              <a:rPr lang="de-DE" sz="750" dirty="0">
                <a:solidFill>
                  <a:prstClr val="black"/>
                </a:solidFill>
              </a:rPr>
              <a:t>Auslösung:</a:t>
            </a:r>
          </a:p>
          <a:p>
            <a:r>
              <a:rPr lang="de-DE" sz="750" dirty="0">
                <a:solidFill>
                  <a:prstClr val="black"/>
                </a:solidFill>
              </a:rPr>
              <a:t>Lagezentren</a:t>
            </a:r>
          </a:p>
          <a:p>
            <a:r>
              <a:rPr lang="de-DE" sz="750" dirty="0">
                <a:solidFill>
                  <a:prstClr val="black"/>
                </a:solidFill>
              </a:rPr>
              <a:t>Bund</a:t>
            </a:r>
          </a:p>
          <a:p>
            <a:r>
              <a:rPr lang="de-DE" sz="750" dirty="0">
                <a:solidFill>
                  <a:prstClr val="black"/>
                </a:solidFill>
              </a:rPr>
              <a:t>Länder</a:t>
            </a:r>
          </a:p>
          <a:p>
            <a:r>
              <a:rPr lang="de-DE" sz="750" dirty="0">
                <a:solidFill>
                  <a:prstClr val="black"/>
                </a:solidFill>
              </a:rPr>
              <a:t>Landkreise</a:t>
            </a:r>
          </a:p>
        </p:txBody>
      </p:sp>
      <p:sp>
        <p:nvSpPr>
          <p:cNvPr id="11" name="Rechteck 10"/>
          <p:cNvSpPr/>
          <p:nvPr/>
        </p:nvSpPr>
        <p:spPr>
          <a:xfrm>
            <a:off x="3716147" y="2154709"/>
            <a:ext cx="247636" cy="18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pic>
        <p:nvPicPr>
          <p:cNvPr id="23" name="Grafik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34104" y="2154709"/>
            <a:ext cx="315888" cy="400492"/>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7467">
            <a:off x="3315001" y="1062408"/>
            <a:ext cx="424175" cy="424175"/>
          </a:xfrm>
          <a:prstGeom prst="rect">
            <a:avLst/>
          </a:prstGeom>
        </p:spPr>
      </p:pic>
      <p:sp>
        <p:nvSpPr>
          <p:cNvPr id="15" name="Rechteck 14"/>
          <p:cNvSpPr/>
          <p:nvPr/>
        </p:nvSpPr>
        <p:spPr>
          <a:xfrm>
            <a:off x="3167845" y="2361597"/>
            <a:ext cx="232919" cy="160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281" y="2154709"/>
            <a:ext cx="315888" cy="400492"/>
          </a:xfrm>
          <a:prstGeom prst="rect">
            <a:avLst/>
          </a:prstGeom>
        </p:spPr>
      </p:pic>
      <p:grpSp>
        <p:nvGrpSpPr>
          <p:cNvPr id="20" name="Gruppieren 19"/>
          <p:cNvGrpSpPr/>
          <p:nvPr/>
        </p:nvGrpSpPr>
        <p:grpSpPr>
          <a:xfrm>
            <a:off x="4247965" y="1923678"/>
            <a:ext cx="709715" cy="1287434"/>
            <a:chOff x="4201777" y="1988840"/>
            <a:chExt cx="946287" cy="1716579"/>
          </a:xfrm>
        </p:grpSpPr>
        <p:sp>
          <p:nvSpPr>
            <p:cNvPr id="18" name="Textfeld 17"/>
            <p:cNvSpPr txBox="1"/>
            <p:nvPr/>
          </p:nvSpPr>
          <p:spPr>
            <a:xfrm>
              <a:off x="4201777" y="1988840"/>
              <a:ext cx="946287" cy="492443"/>
            </a:xfrm>
            <a:prstGeom prst="rect">
              <a:avLst/>
            </a:prstGeom>
            <a:solidFill>
              <a:schemeClr val="tx2">
                <a:lumMod val="20000"/>
                <a:lumOff val="80000"/>
              </a:schemeClr>
            </a:solidFill>
            <a:ln>
              <a:solidFill>
                <a:schemeClr val="tx1"/>
              </a:solidFill>
            </a:ln>
          </p:spPr>
          <p:txBody>
            <a:bodyPr wrap="square" rtlCol="0">
              <a:spAutoFit/>
            </a:bodyPr>
            <a:lstStyle/>
            <a:p>
              <a:pPr algn="ctr"/>
              <a:r>
                <a:rPr lang="de-DE" sz="900" dirty="0">
                  <a:solidFill>
                    <a:prstClr val="black"/>
                  </a:solidFill>
                </a:rPr>
                <a:t>SFTP-Server</a:t>
              </a:r>
            </a:p>
          </p:txBody>
        </p:sp>
        <p:sp>
          <p:nvSpPr>
            <p:cNvPr id="30" name="Textfeld 29"/>
            <p:cNvSpPr txBox="1"/>
            <p:nvPr/>
          </p:nvSpPr>
          <p:spPr>
            <a:xfrm>
              <a:off x="4201777" y="2273157"/>
              <a:ext cx="946287" cy="492443"/>
            </a:xfrm>
            <a:prstGeom prst="rect">
              <a:avLst/>
            </a:prstGeom>
            <a:solidFill>
              <a:schemeClr val="tx2">
                <a:lumMod val="20000"/>
                <a:lumOff val="80000"/>
              </a:schemeClr>
            </a:solidFill>
            <a:ln>
              <a:solidFill>
                <a:schemeClr val="tx1"/>
              </a:solidFill>
            </a:ln>
          </p:spPr>
          <p:txBody>
            <a:bodyPr wrap="square" rtlCol="0">
              <a:spAutoFit/>
            </a:bodyPr>
            <a:lstStyle/>
            <a:p>
              <a:pPr algn="ctr"/>
              <a:r>
                <a:rPr lang="de-DE" sz="900" dirty="0">
                  <a:solidFill>
                    <a:prstClr val="black"/>
                  </a:solidFill>
                </a:rPr>
                <a:t>Warnungs- </a:t>
              </a:r>
              <a:r>
                <a:rPr lang="de-DE" sz="900" dirty="0" err="1">
                  <a:solidFill>
                    <a:prstClr val="black"/>
                  </a:solidFill>
                </a:rPr>
                <a:t>manager</a:t>
              </a:r>
              <a:endParaRPr lang="de-DE" sz="900" dirty="0">
                <a:solidFill>
                  <a:prstClr val="black"/>
                </a:solidFill>
              </a:endParaRPr>
            </a:p>
          </p:txBody>
        </p:sp>
        <p:sp>
          <p:nvSpPr>
            <p:cNvPr id="31" name="Textfeld 30"/>
            <p:cNvSpPr txBox="1"/>
            <p:nvPr/>
          </p:nvSpPr>
          <p:spPr>
            <a:xfrm>
              <a:off x="4201777" y="2745791"/>
              <a:ext cx="946287" cy="677108"/>
            </a:xfrm>
            <a:prstGeom prst="rect">
              <a:avLst/>
            </a:prstGeom>
            <a:solidFill>
              <a:schemeClr val="tx2">
                <a:lumMod val="20000"/>
                <a:lumOff val="80000"/>
              </a:schemeClr>
            </a:solidFill>
            <a:ln>
              <a:solidFill>
                <a:schemeClr val="tx1"/>
              </a:solidFill>
            </a:ln>
          </p:spPr>
          <p:txBody>
            <a:bodyPr wrap="square" rtlCol="0">
              <a:spAutoFit/>
            </a:bodyPr>
            <a:lstStyle/>
            <a:p>
              <a:pPr algn="ctr"/>
              <a:r>
                <a:rPr lang="de-DE" sz="900" dirty="0">
                  <a:solidFill>
                    <a:prstClr val="black"/>
                  </a:solidFill>
                </a:rPr>
                <a:t>Telegramm-generator</a:t>
              </a:r>
            </a:p>
          </p:txBody>
        </p:sp>
        <p:sp>
          <p:nvSpPr>
            <p:cNvPr id="32" name="Textfeld 31"/>
            <p:cNvSpPr txBox="1"/>
            <p:nvPr/>
          </p:nvSpPr>
          <p:spPr>
            <a:xfrm>
              <a:off x="4201777" y="3212976"/>
              <a:ext cx="946287" cy="492443"/>
            </a:xfrm>
            <a:prstGeom prst="rect">
              <a:avLst/>
            </a:prstGeom>
            <a:solidFill>
              <a:schemeClr val="tx2">
                <a:lumMod val="20000"/>
                <a:lumOff val="80000"/>
              </a:schemeClr>
            </a:solidFill>
            <a:ln>
              <a:solidFill>
                <a:schemeClr val="tx1"/>
              </a:solidFill>
            </a:ln>
          </p:spPr>
          <p:txBody>
            <a:bodyPr wrap="square" rtlCol="0">
              <a:spAutoFit/>
            </a:bodyPr>
            <a:lstStyle/>
            <a:p>
              <a:pPr algn="ctr"/>
              <a:r>
                <a:rPr lang="de-DE" sz="900" dirty="0">
                  <a:solidFill>
                    <a:prstClr val="black"/>
                  </a:solidFill>
                </a:rPr>
                <a:t>Kontroll-empfänger</a:t>
              </a:r>
            </a:p>
          </p:txBody>
        </p:sp>
      </p:grpSp>
      <p:grpSp>
        <p:nvGrpSpPr>
          <p:cNvPr id="46" name="Group 16"/>
          <p:cNvGrpSpPr>
            <a:grpSpLocks/>
          </p:cNvGrpSpPr>
          <p:nvPr/>
        </p:nvGrpSpPr>
        <p:grpSpPr bwMode="auto">
          <a:xfrm>
            <a:off x="5232858" y="1166829"/>
            <a:ext cx="972000" cy="1734662"/>
            <a:chOff x="2779" y="727"/>
            <a:chExt cx="900" cy="1606"/>
          </a:xfrm>
        </p:grpSpPr>
        <p:sp>
          <p:nvSpPr>
            <p:cNvPr id="47" name="AutoShape 17"/>
            <p:cNvSpPr>
              <a:spLocks noChangeArrowheads="1"/>
            </p:cNvSpPr>
            <p:nvPr/>
          </p:nvSpPr>
          <p:spPr bwMode="auto">
            <a:xfrm>
              <a:off x="3165" y="980"/>
              <a:ext cx="151" cy="1135"/>
            </a:xfrm>
            <a:prstGeom prst="triangle">
              <a:avLst>
                <a:gd name="adj" fmla="val 44194"/>
              </a:avLst>
            </a:prstGeom>
            <a:solidFill>
              <a:srgbClr val="99CCFF"/>
            </a:solidFill>
            <a:ln w="9525">
              <a:solidFill>
                <a:srgbClr val="000000"/>
              </a:solidFill>
              <a:round/>
              <a:headEnd/>
              <a:tailEnd/>
            </a:ln>
            <a:effectLst/>
          </p:spPr>
          <p:txBody>
            <a:bodyPr wrap="none" anchor="ctr"/>
            <a:lstStyle/>
            <a:p>
              <a:endParaRPr lang="de-DE" sz="1350">
                <a:solidFill>
                  <a:prstClr val="black"/>
                </a:solidFill>
              </a:endParaRPr>
            </a:p>
          </p:txBody>
        </p:sp>
        <p:grpSp>
          <p:nvGrpSpPr>
            <p:cNvPr id="48" name="Group 18"/>
            <p:cNvGrpSpPr>
              <a:grpSpLocks/>
            </p:cNvGrpSpPr>
            <p:nvPr/>
          </p:nvGrpSpPr>
          <p:grpSpPr bwMode="auto">
            <a:xfrm>
              <a:off x="2779" y="727"/>
              <a:ext cx="900" cy="513"/>
              <a:chOff x="2779" y="727"/>
              <a:chExt cx="900" cy="513"/>
            </a:xfrm>
          </p:grpSpPr>
          <p:grpSp>
            <p:nvGrpSpPr>
              <p:cNvPr id="50" name="Group 19"/>
              <p:cNvGrpSpPr>
                <a:grpSpLocks/>
              </p:cNvGrpSpPr>
              <p:nvPr/>
            </p:nvGrpSpPr>
            <p:grpSpPr bwMode="auto">
              <a:xfrm>
                <a:off x="3316" y="727"/>
                <a:ext cx="363" cy="513"/>
                <a:chOff x="3316" y="727"/>
                <a:chExt cx="363" cy="513"/>
              </a:xfrm>
            </p:grpSpPr>
            <p:sp>
              <p:nvSpPr>
                <p:cNvPr id="55" name="Freeform 20"/>
                <p:cNvSpPr>
                  <a:spLocks noChangeArrowheads="1"/>
                </p:cNvSpPr>
                <p:nvPr/>
              </p:nvSpPr>
              <p:spPr bwMode="auto">
                <a:xfrm>
                  <a:off x="3548" y="727"/>
                  <a:ext cx="297" cy="514"/>
                </a:xfrm>
                <a:custGeom>
                  <a:avLst/>
                  <a:gdLst/>
                  <a:ahLst/>
                  <a:cxnLst>
                    <a:cxn ang="0">
                      <a:pos x="0" y="0"/>
                    </a:cxn>
                    <a:cxn ang="0">
                      <a:pos x="0" y="2266"/>
                    </a:cxn>
                  </a:cxnLst>
                  <a:rect l="0" t="0" r="r" b="b"/>
                  <a:pathLst>
                    <a:path w="1311" h="2267">
                      <a:moveTo>
                        <a:pt x="0" y="0"/>
                      </a:moveTo>
                      <a:cubicBezTo>
                        <a:pt x="0" y="0"/>
                        <a:pt x="1310" y="1133"/>
                        <a:pt x="0" y="2266"/>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56" name="Freeform 21"/>
                <p:cNvSpPr>
                  <a:spLocks noChangeArrowheads="1"/>
                </p:cNvSpPr>
                <p:nvPr/>
              </p:nvSpPr>
              <p:spPr bwMode="auto">
                <a:xfrm>
                  <a:off x="3435" y="779"/>
                  <a:ext cx="229" cy="411"/>
                </a:xfrm>
                <a:custGeom>
                  <a:avLst/>
                  <a:gdLst/>
                  <a:ahLst/>
                  <a:cxnLst>
                    <a:cxn ang="0">
                      <a:pos x="0" y="0"/>
                    </a:cxn>
                    <a:cxn ang="0">
                      <a:pos x="0" y="1813"/>
                    </a:cxn>
                  </a:cxnLst>
                  <a:rect l="0" t="0" r="r" b="b"/>
                  <a:pathLst>
                    <a:path w="1009" h="1814">
                      <a:moveTo>
                        <a:pt x="0" y="0"/>
                      </a:moveTo>
                      <a:cubicBezTo>
                        <a:pt x="0" y="0"/>
                        <a:pt x="1008" y="906"/>
                        <a:pt x="0" y="1813"/>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57" name="Freeform 22"/>
                <p:cNvSpPr>
                  <a:spLocks noChangeArrowheads="1"/>
                </p:cNvSpPr>
                <p:nvPr/>
              </p:nvSpPr>
              <p:spPr bwMode="auto">
                <a:xfrm>
                  <a:off x="3316" y="830"/>
                  <a:ext cx="189" cy="308"/>
                </a:xfrm>
                <a:custGeom>
                  <a:avLst/>
                  <a:gdLst/>
                  <a:ahLst/>
                  <a:cxnLst>
                    <a:cxn ang="0">
                      <a:pos x="0" y="0"/>
                    </a:cxn>
                    <a:cxn ang="0">
                      <a:pos x="0" y="1359"/>
                    </a:cxn>
                  </a:cxnLst>
                  <a:rect l="0" t="0" r="r" b="b"/>
                  <a:pathLst>
                    <a:path w="835" h="1360">
                      <a:moveTo>
                        <a:pt x="0" y="0"/>
                      </a:moveTo>
                      <a:cubicBezTo>
                        <a:pt x="0" y="0"/>
                        <a:pt x="834" y="680"/>
                        <a:pt x="0" y="1359"/>
                      </a:cubicBezTo>
                    </a:path>
                  </a:pathLst>
                </a:custGeom>
                <a:noFill/>
                <a:ln w="9525">
                  <a:solidFill>
                    <a:srgbClr val="000000"/>
                  </a:solidFill>
                  <a:round/>
                  <a:headEnd/>
                  <a:tailEnd/>
                </a:ln>
                <a:effectLst/>
              </p:spPr>
              <p:txBody>
                <a:bodyPr/>
                <a:lstStyle/>
                <a:p>
                  <a:endParaRPr lang="de-DE" sz="1350">
                    <a:solidFill>
                      <a:prstClr val="black"/>
                    </a:solidFill>
                  </a:endParaRPr>
                </a:p>
              </p:txBody>
            </p:sp>
          </p:grpSp>
          <p:grpSp>
            <p:nvGrpSpPr>
              <p:cNvPr id="51" name="Group 23"/>
              <p:cNvGrpSpPr>
                <a:grpSpLocks/>
              </p:cNvGrpSpPr>
              <p:nvPr/>
            </p:nvGrpSpPr>
            <p:grpSpPr bwMode="auto">
              <a:xfrm>
                <a:off x="2779" y="727"/>
                <a:ext cx="363" cy="513"/>
                <a:chOff x="2779" y="727"/>
                <a:chExt cx="363" cy="513"/>
              </a:xfrm>
            </p:grpSpPr>
            <p:sp>
              <p:nvSpPr>
                <p:cNvPr id="52" name="Freeform 24"/>
                <p:cNvSpPr>
                  <a:spLocks noChangeArrowheads="1"/>
                </p:cNvSpPr>
                <p:nvPr/>
              </p:nvSpPr>
              <p:spPr bwMode="auto">
                <a:xfrm>
                  <a:off x="2614" y="727"/>
                  <a:ext cx="297" cy="514"/>
                </a:xfrm>
                <a:custGeom>
                  <a:avLst/>
                  <a:gdLst/>
                  <a:ahLst/>
                  <a:cxnLst>
                    <a:cxn ang="0">
                      <a:pos x="1310" y="2266"/>
                    </a:cxn>
                    <a:cxn ang="0">
                      <a:pos x="1310" y="0"/>
                    </a:cxn>
                  </a:cxnLst>
                  <a:rect l="0" t="0" r="r" b="b"/>
                  <a:pathLst>
                    <a:path w="1311" h="2267">
                      <a:moveTo>
                        <a:pt x="1310" y="2266"/>
                      </a:moveTo>
                      <a:cubicBezTo>
                        <a:pt x="1310" y="2266"/>
                        <a:pt x="0" y="1133"/>
                        <a:pt x="1310" y="0"/>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53" name="Freeform 25"/>
                <p:cNvSpPr>
                  <a:spLocks noChangeArrowheads="1"/>
                </p:cNvSpPr>
                <p:nvPr/>
              </p:nvSpPr>
              <p:spPr bwMode="auto">
                <a:xfrm>
                  <a:off x="2796" y="779"/>
                  <a:ext cx="229" cy="411"/>
                </a:xfrm>
                <a:custGeom>
                  <a:avLst/>
                  <a:gdLst/>
                  <a:ahLst/>
                  <a:cxnLst>
                    <a:cxn ang="0">
                      <a:pos x="1009" y="1813"/>
                    </a:cxn>
                    <a:cxn ang="0">
                      <a:pos x="1009" y="0"/>
                    </a:cxn>
                  </a:cxnLst>
                  <a:rect l="0" t="0" r="r" b="b"/>
                  <a:pathLst>
                    <a:path w="1010" h="1814">
                      <a:moveTo>
                        <a:pt x="1009" y="1813"/>
                      </a:moveTo>
                      <a:cubicBezTo>
                        <a:pt x="1009" y="1813"/>
                        <a:pt x="0" y="907"/>
                        <a:pt x="1009" y="0"/>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54" name="Freeform 26"/>
                <p:cNvSpPr>
                  <a:spLocks noChangeArrowheads="1"/>
                </p:cNvSpPr>
                <p:nvPr/>
              </p:nvSpPr>
              <p:spPr bwMode="auto">
                <a:xfrm>
                  <a:off x="2955" y="830"/>
                  <a:ext cx="189" cy="308"/>
                </a:xfrm>
                <a:custGeom>
                  <a:avLst/>
                  <a:gdLst/>
                  <a:ahLst/>
                  <a:cxnLst>
                    <a:cxn ang="0">
                      <a:pos x="834" y="1359"/>
                    </a:cxn>
                    <a:cxn ang="0">
                      <a:pos x="834" y="0"/>
                    </a:cxn>
                  </a:cxnLst>
                  <a:rect l="0" t="0" r="r" b="b"/>
                  <a:pathLst>
                    <a:path w="835" h="1360">
                      <a:moveTo>
                        <a:pt x="834" y="1359"/>
                      </a:moveTo>
                      <a:cubicBezTo>
                        <a:pt x="834" y="1359"/>
                        <a:pt x="0" y="679"/>
                        <a:pt x="834" y="0"/>
                      </a:cubicBezTo>
                    </a:path>
                  </a:pathLst>
                </a:custGeom>
                <a:noFill/>
                <a:ln w="9525">
                  <a:solidFill>
                    <a:srgbClr val="000000"/>
                  </a:solidFill>
                  <a:round/>
                  <a:headEnd/>
                  <a:tailEnd/>
                </a:ln>
                <a:effectLst/>
              </p:spPr>
              <p:txBody>
                <a:bodyPr/>
                <a:lstStyle/>
                <a:p>
                  <a:endParaRPr lang="de-DE" sz="1350">
                    <a:solidFill>
                      <a:prstClr val="black"/>
                    </a:solidFill>
                  </a:endParaRPr>
                </a:p>
              </p:txBody>
            </p:sp>
          </p:grpSp>
        </p:grpSp>
        <p:sp>
          <p:nvSpPr>
            <p:cNvPr id="49" name="Text Box 27"/>
            <p:cNvSpPr txBox="1">
              <a:spLocks noChangeArrowheads="1"/>
            </p:cNvSpPr>
            <p:nvPr/>
          </p:nvSpPr>
          <p:spPr bwMode="auto">
            <a:xfrm>
              <a:off x="3079" y="2121"/>
              <a:ext cx="356" cy="212"/>
            </a:xfrm>
            <a:prstGeom prst="rect">
              <a:avLst/>
            </a:prstGeom>
            <a:noFill/>
            <a:ln w="9525">
              <a:noFill/>
              <a:round/>
              <a:headEnd/>
              <a:tailEnd/>
            </a:ln>
            <a:effectLst/>
          </p:spPr>
          <p:txBody>
            <a:bodyPr lIns="67500" tIns="43010" rIns="67500" bIns="33750"/>
            <a:lstStyle/>
            <a:p>
              <a:pPr>
                <a:tabLst>
                  <a:tab pos="492488" algn="l"/>
                </a:tabLst>
              </a:pPr>
              <a:r>
                <a:rPr lang="de-DE" sz="975" dirty="0">
                  <a:solidFill>
                    <a:srgbClr val="000000"/>
                  </a:solidFill>
                </a:rPr>
                <a:t>Burg</a:t>
              </a:r>
            </a:p>
          </p:txBody>
        </p:sp>
      </p:grpSp>
      <p:grpSp>
        <p:nvGrpSpPr>
          <p:cNvPr id="34" name="Group 16"/>
          <p:cNvGrpSpPr>
            <a:grpSpLocks/>
          </p:cNvGrpSpPr>
          <p:nvPr/>
        </p:nvGrpSpPr>
        <p:grpSpPr bwMode="auto">
          <a:xfrm>
            <a:off x="4996688" y="1865364"/>
            <a:ext cx="972000" cy="1894519"/>
            <a:chOff x="2779" y="727"/>
            <a:chExt cx="900" cy="1754"/>
          </a:xfrm>
        </p:grpSpPr>
        <p:sp>
          <p:nvSpPr>
            <p:cNvPr id="35" name="AutoShape 17"/>
            <p:cNvSpPr>
              <a:spLocks noChangeArrowheads="1"/>
            </p:cNvSpPr>
            <p:nvPr/>
          </p:nvSpPr>
          <p:spPr bwMode="auto">
            <a:xfrm>
              <a:off x="3165" y="980"/>
              <a:ext cx="151" cy="1135"/>
            </a:xfrm>
            <a:prstGeom prst="triangle">
              <a:avLst>
                <a:gd name="adj" fmla="val 44194"/>
              </a:avLst>
            </a:prstGeom>
            <a:solidFill>
              <a:srgbClr val="99CCFF"/>
            </a:solidFill>
            <a:ln w="9525">
              <a:solidFill>
                <a:srgbClr val="000000"/>
              </a:solidFill>
              <a:round/>
              <a:headEnd/>
              <a:tailEnd/>
            </a:ln>
            <a:effectLst/>
          </p:spPr>
          <p:txBody>
            <a:bodyPr wrap="none" anchor="ctr"/>
            <a:lstStyle/>
            <a:p>
              <a:endParaRPr lang="de-DE" sz="1350">
                <a:solidFill>
                  <a:prstClr val="black"/>
                </a:solidFill>
              </a:endParaRPr>
            </a:p>
          </p:txBody>
        </p:sp>
        <p:grpSp>
          <p:nvGrpSpPr>
            <p:cNvPr id="36" name="Group 18"/>
            <p:cNvGrpSpPr>
              <a:grpSpLocks/>
            </p:cNvGrpSpPr>
            <p:nvPr/>
          </p:nvGrpSpPr>
          <p:grpSpPr bwMode="auto">
            <a:xfrm>
              <a:off x="2779" y="727"/>
              <a:ext cx="900" cy="513"/>
              <a:chOff x="2779" y="727"/>
              <a:chExt cx="900" cy="513"/>
            </a:xfrm>
          </p:grpSpPr>
          <p:grpSp>
            <p:nvGrpSpPr>
              <p:cNvPr id="38" name="Group 19"/>
              <p:cNvGrpSpPr>
                <a:grpSpLocks/>
              </p:cNvGrpSpPr>
              <p:nvPr/>
            </p:nvGrpSpPr>
            <p:grpSpPr bwMode="auto">
              <a:xfrm>
                <a:off x="3316" y="727"/>
                <a:ext cx="363" cy="513"/>
                <a:chOff x="3316" y="727"/>
                <a:chExt cx="363" cy="513"/>
              </a:xfrm>
            </p:grpSpPr>
            <p:sp>
              <p:nvSpPr>
                <p:cNvPr id="43" name="Freeform 20"/>
                <p:cNvSpPr>
                  <a:spLocks noChangeArrowheads="1"/>
                </p:cNvSpPr>
                <p:nvPr/>
              </p:nvSpPr>
              <p:spPr bwMode="auto">
                <a:xfrm>
                  <a:off x="3548" y="727"/>
                  <a:ext cx="297" cy="514"/>
                </a:xfrm>
                <a:custGeom>
                  <a:avLst/>
                  <a:gdLst/>
                  <a:ahLst/>
                  <a:cxnLst>
                    <a:cxn ang="0">
                      <a:pos x="0" y="0"/>
                    </a:cxn>
                    <a:cxn ang="0">
                      <a:pos x="0" y="2266"/>
                    </a:cxn>
                  </a:cxnLst>
                  <a:rect l="0" t="0" r="r" b="b"/>
                  <a:pathLst>
                    <a:path w="1311" h="2267">
                      <a:moveTo>
                        <a:pt x="0" y="0"/>
                      </a:moveTo>
                      <a:cubicBezTo>
                        <a:pt x="0" y="0"/>
                        <a:pt x="1310" y="1133"/>
                        <a:pt x="0" y="2266"/>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44" name="Freeform 21"/>
                <p:cNvSpPr>
                  <a:spLocks noChangeArrowheads="1"/>
                </p:cNvSpPr>
                <p:nvPr/>
              </p:nvSpPr>
              <p:spPr bwMode="auto">
                <a:xfrm>
                  <a:off x="3435" y="779"/>
                  <a:ext cx="229" cy="411"/>
                </a:xfrm>
                <a:custGeom>
                  <a:avLst/>
                  <a:gdLst/>
                  <a:ahLst/>
                  <a:cxnLst>
                    <a:cxn ang="0">
                      <a:pos x="0" y="0"/>
                    </a:cxn>
                    <a:cxn ang="0">
                      <a:pos x="0" y="1813"/>
                    </a:cxn>
                  </a:cxnLst>
                  <a:rect l="0" t="0" r="r" b="b"/>
                  <a:pathLst>
                    <a:path w="1009" h="1814">
                      <a:moveTo>
                        <a:pt x="0" y="0"/>
                      </a:moveTo>
                      <a:cubicBezTo>
                        <a:pt x="0" y="0"/>
                        <a:pt x="1008" y="906"/>
                        <a:pt x="0" y="1813"/>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45" name="Freeform 22"/>
                <p:cNvSpPr>
                  <a:spLocks noChangeArrowheads="1"/>
                </p:cNvSpPr>
                <p:nvPr/>
              </p:nvSpPr>
              <p:spPr bwMode="auto">
                <a:xfrm>
                  <a:off x="3316" y="830"/>
                  <a:ext cx="189" cy="308"/>
                </a:xfrm>
                <a:custGeom>
                  <a:avLst/>
                  <a:gdLst/>
                  <a:ahLst/>
                  <a:cxnLst>
                    <a:cxn ang="0">
                      <a:pos x="0" y="0"/>
                    </a:cxn>
                    <a:cxn ang="0">
                      <a:pos x="0" y="1359"/>
                    </a:cxn>
                  </a:cxnLst>
                  <a:rect l="0" t="0" r="r" b="b"/>
                  <a:pathLst>
                    <a:path w="835" h="1360">
                      <a:moveTo>
                        <a:pt x="0" y="0"/>
                      </a:moveTo>
                      <a:cubicBezTo>
                        <a:pt x="0" y="0"/>
                        <a:pt x="834" y="680"/>
                        <a:pt x="0" y="1359"/>
                      </a:cubicBezTo>
                    </a:path>
                  </a:pathLst>
                </a:custGeom>
                <a:noFill/>
                <a:ln w="9525">
                  <a:solidFill>
                    <a:srgbClr val="000000"/>
                  </a:solidFill>
                  <a:round/>
                  <a:headEnd/>
                  <a:tailEnd/>
                </a:ln>
                <a:effectLst/>
              </p:spPr>
              <p:txBody>
                <a:bodyPr/>
                <a:lstStyle/>
                <a:p>
                  <a:endParaRPr lang="de-DE" sz="1350">
                    <a:solidFill>
                      <a:prstClr val="black"/>
                    </a:solidFill>
                  </a:endParaRPr>
                </a:p>
              </p:txBody>
            </p:sp>
          </p:grpSp>
          <p:grpSp>
            <p:nvGrpSpPr>
              <p:cNvPr id="39" name="Group 23"/>
              <p:cNvGrpSpPr>
                <a:grpSpLocks/>
              </p:cNvGrpSpPr>
              <p:nvPr/>
            </p:nvGrpSpPr>
            <p:grpSpPr bwMode="auto">
              <a:xfrm>
                <a:off x="2779" y="727"/>
                <a:ext cx="363" cy="513"/>
                <a:chOff x="2779" y="727"/>
                <a:chExt cx="363" cy="513"/>
              </a:xfrm>
            </p:grpSpPr>
            <p:sp>
              <p:nvSpPr>
                <p:cNvPr id="40" name="Freeform 24"/>
                <p:cNvSpPr>
                  <a:spLocks noChangeArrowheads="1"/>
                </p:cNvSpPr>
                <p:nvPr/>
              </p:nvSpPr>
              <p:spPr bwMode="auto">
                <a:xfrm>
                  <a:off x="2614" y="727"/>
                  <a:ext cx="297" cy="514"/>
                </a:xfrm>
                <a:custGeom>
                  <a:avLst/>
                  <a:gdLst/>
                  <a:ahLst/>
                  <a:cxnLst>
                    <a:cxn ang="0">
                      <a:pos x="1310" y="2266"/>
                    </a:cxn>
                    <a:cxn ang="0">
                      <a:pos x="1310" y="0"/>
                    </a:cxn>
                  </a:cxnLst>
                  <a:rect l="0" t="0" r="r" b="b"/>
                  <a:pathLst>
                    <a:path w="1311" h="2267">
                      <a:moveTo>
                        <a:pt x="1310" y="2266"/>
                      </a:moveTo>
                      <a:cubicBezTo>
                        <a:pt x="1310" y="2266"/>
                        <a:pt x="0" y="1133"/>
                        <a:pt x="1310" y="0"/>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41" name="Freeform 25"/>
                <p:cNvSpPr>
                  <a:spLocks noChangeArrowheads="1"/>
                </p:cNvSpPr>
                <p:nvPr/>
              </p:nvSpPr>
              <p:spPr bwMode="auto">
                <a:xfrm>
                  <a:off x="2796" y="779"/>
                  <a:ext cx="229" cy="411"/>
                </a:xfrm>
                <a:custGeom>
                  <a:avLst/>
                  <a:gdLst/>
                  <a:ahLst/>
                  <a:cxnLst>
                    <a:cxn ang="0">
                      <a:pos x="1009" y="1813"/>
                    </a:cxn>
                    <a:cxn ang="0">
                      <a:pos x="1009" y="0"/>
                    </a:cxn>
                  </a:cxnLst>
                  <a:rect l="0" t="0" r="r" b="b"/>
                  <a:pathLst>
                    <a:path w="1010" h="1814">
                      <a:moveTo>
                        <a:pt x="1009" y="1813"/>
                      </a:moveTo>
                      <a:cubicBezTo>
                        <a:pt x="1009" y="1813"/>
                        <a:pt x="0" y="907"/>
                        <a:pt x="1009" y="0"/>
                      </a:cubicBezTo>
                    </a:path>
                  </a:pathLst>
                </a:custGeom>
                <a:noFill/>
                <a:ln w="9525">
                  <a:solidFill>
                    <a:srgbClr val="000000"/>
                  </a:solidFill>
                  <a:round/>
                  <a:headEnd/>
                  <a:tailEnd/>
                </a:ln>
                <a:effectLst/>
              </p:spPr>
              <p:txBody>
                <a:bodyPr/>
                <a:lstStyle/>
                <a:p>
                  <a:endParaRPr lang="de-DE" sz="1350">
                    <a:solidFill>
                      <a:prstClr val="black"/>
                    </a:solidFill>
                  </a:endParaRPr>
                </a:p>
              </p:txBody>
            </p:sp>
            <p:sp>
              <p:nvSpPr>
                <p:cNvPr id="42" name="Freeform 26"/>
                <p:cNvSpPr>
                  <a:spLocks noChangeArrowheads="1"/>
                </p:cNvSpPr>
                <p:nvPr/>
              </p:nvSpPr>
              <p:spPr bwMode="auto">
                <a:xfrm>
                  <a:off x="2955" y="830"/>
                  <a:ext cx="189" cy="308"/>
                </a:xfrm>
                <a:custGeom>
                  <a:avLst/>
                  <a:gdLst/>
                  <a:ahLst/>
                  <a:cxnLst>
                    <a:cxn ang="0">
                      <a:pos x="834" y="1359"/>
                    </a:cxn>
                    <a:cxn ang="0">
                      <a:pos x="834" y="0"/>
                    </a:cxn>
                  </a:cxnLst>
                  <a:rect l="0" t="0" r="r" b="b"/>
                  <a:pathLst>
                    <a:path w="835" h="1360">
                      <a:moveTo>
                        <a:pt x="834" y="1359"/>
                      </a:moveTo>
                      <a:cubicBezTo>
                        <a:pt x="834" y="1359"/>
                        <a:pt x="0" y="679"/>
                        <a:pt x="834" y="0"/>
                      </a:cubicBezTo>
                    </a:path>
                  </a:pathLst>
                </a:custGeom>
                <a:noFill/>
                <a:ln w="9525">
                  <a:solidFill>
                    <a:srgbClr val="000000"/>
                  </a:solidFill>
                  <a:round/>
                  <a:headEnd/>
                  <a:tailEnd/>
                </a:ln>
                <a:effectLst/>
              </p:spPr>
              <p:txBody>
                <a:bodyPr/>
                <a:lstStyle/>
                <a:p>
                  <a:endParaRPr lang="de-DE" sz="1350">
                    <a:solidFill>
                      <a:prstClr val="black"/>
                    </a:solidFill>
                  </a:endParaRPr>
                </a:p>
              </p:txBody>
            </p:sp>
          </p:grpSp>
        </p:grpSp>
        <p:sp>
          <p:nvSpPr>
            <p:cNvPr id="37" name="Text Box 27"/>
            <p:cNvSpPr txBox="1">
              <a:spLocks noChangeArrowheads="1"/>
            </p:cNvSpPr>
            <p:nvPr/>
          </p:nvSpPr>
          <p:spPr bwMode="auto">
            <a:xfrm>
              <a:off x="2871" y="2121"/>
              <a:ext cx="715" cy="360"/>
            </a:xfrm>
            <a:prstGeom prst="rect">
              <a:avLst/>
            </a:prstGeom>
            <a:noFill/>
            <a:ln w="9525">
              <a:noFill/>
              <a:round/>
              <a:headEnd/>
              <a:tailEnd/>
            </a:ln>
            <a:effectLst/>
          </p:spPr>
          <p:txBody>
            <a:bodyPr lIns="67500" tIns="43010" rIns="67500" bIns="33750"/>
            <a:lstStyle/>
            <a:p>
              <a:pPr>
                <a:tabLst>
                  <a:tab pos="492488" algn="l"/>
                </a:tabLst>
              </a:pPr>
              <a:r>
                <a:rPr lang="de-DE" sz="975" dirty="0" err="1">
                  <a:solidFill>
                    <a:srgbClr val="000000"/>
                  </a:solidFill>
                </a:rPr>
                <a:t>Mainflingen</a:t>
              </a:r>
              <a:endParaRPr lang="de-DE" sz="975" dirty="0">
                <a:solidFill>
                  <a:srgbClr val="000000"/>
                </a:solidFill>
              </a:endParaRPr>
            </a:p>
          </p:txBody>
        </p:sp>
      </p:grpSp>
      <p:sp>
        <p:nvSpPr>
          <p:cNvPr id="24" name="Pfeil nach rechts 23"/>
          <p:cNvSpPr/>
          <p:nvPr/>
        </p:nvSpPr>
        <p:spPr>
          <a:xfrm>
            <a:off x="5020698" y="2544732"/>
            <a:ext cx="360370" cy="182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grpSp>
        <p:nvGrpSpPr>
          <p:cNvPr id="93190" name="Gruppieren 93189"/>
          <p:cNvGrpSpPr/>
          <p:nvPr/>
        </p:nvGrpSpPr>
        <p:grpSpPr>
          <a:xfrm>
            <a:off x="4247964" y="3705876"/>
            <a:ext cx="889343" cy="1231728"/>
            <a:chOff x="4111659" y="5030338"/>
            <a:chExt cx="1195369" cy="1493642"/>
          </a:xfrm>
        </p:grpSpPr>
        <p:sp>
          <p:nvSpPr>
            <p:cNvPr id="93187" name="Textfeld 2"/>
            <p:cNvSpPr txBox="1">
              <a:spLocks noChangeArrowheads="1"/>
            </p:cNvSpPr>
            <p:nvPr/>
          </p:nvSpPr>
          <p:spPr bwMode="auto">
            <a:xfrm>
              <a:off x="4119028" y="5030338"/>
              <a:ext cx="1188000" cy="216000"/>
            </a:xfrm>
            <a:prstGeom prst="rect">
              <a:avLst/>
            </a:prstGeom>
            <a:solidFill>
              <a:schemeClr val="accent3">
                <a:lumMod val="40000"/>
                <a:lumOff val="60000"/>
              </a:schemeClr>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ts val="750"/>
                </a:spcAft>
              </a:pPr>
              <a:r>
                <a:rPr lang="de-DE" sz="600" dirty="0">
                  <a:solidFill>
                    <a:prstClr val="black"/>
                  </a:solidFill>
                </a:rPr>
                <a:t>Radio/Fernsehen</a:t>
              </a:r>
              <a:endParaRPr lang="de-DE" sz="600" dirty="0">
                <a:solidFill>
                  <a:prstClr val="black"/>
                </a:solidFill>
                <a:latin typeface="Arial" pitchFamily="34" charset="0"/>
              </a:endParaRPr>
            </a:p>
          </p:txBody>
        </p:sp>
        <p:sp>
          <p:nvSpPr>
            <p:cNvPr id="63" name="Textfeld 2"/>
            <p:cNvSpPr txBox="1">
              <a:spLocks noChangeArrowheads="1"/>
            </p:cNvSpPr>
            <p:nvPr/>
          </p:nvSpPr>
          <p:spPr bwMode="auto">
            <a:xfrm>
              <a:off x="4119028" y="5462202"/>
              <a:ext cx="1188000" cy="216000"/>
            </a:xfrm>
            <a:prstGeom prst="rect">
              <a:avLst/>
            </a:prstGeom>
            <a:solidFill>
              <a:schemeClr val="accent3">
                <a:lumMod val="40000"/>
                <a:lumOff val="60000"/>
              </a:schemeClr>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ts val="750"/>
                </a:spcAft>
              </a:pPr>
              <a:r>
                <a:rPr lang="de-DE" sz="600" dirty="0">
                  <a:solidFill>
                    <a:prstClr val="black"/>
                  </a:solidFill>
                </a:rPr>
                <a:t>Lagezentren</a:t>
              </a:r>
              <a:endParaRPr lang="de-DE" sz="600" dirty="0">
                <a:solidFill>
                  <a:prstClr val="black"/>
                </a:solidFill>
                <a:latin typeface="Arial" pitchFamily="34" charset="0"/>
              </a:endParaRPr>
            </a:p>
          </p:txBody>
        </p:sp>
        <p:sp>
          <p:nvSpPr>
            <p:cNvPr id="64" name="Textfeld 2"/>
            <p:cNvSpPr txBox="1">
              <a:spLocks noChangeArrowheads="1"/>
            </p:cNvSpPr>
            <p:nvPr/>
          </p:nvSpPr>
          <p:spPr bwMode="auto">
            <a:xfrm>
              <a:off x="4111659" y="5676497"/>
              <a:ext cx="1188000" cy="216000"/>
            </a:xfrm>
            <a:prstGeom prst="rect">
              <a:avLst/>
            </a:prstGeom>
            <a:solidFill>
              <a:schemeClr val="accent3">
                <a:lumMod val="40000"/>
                <a:lumOff val="60000"/>
              </a:schemeClr>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ts val="750"/>
                </a:spcAft>
              </a:pPr>
              <a:r>
                <a:rPr lang="de-DE" sz="600" dirty="0">
                  <a:solidFill>
                    <a:prstClr val="black"/>
                  </a:solidFill>
                </a:rPr>
                <a:t>Mobilfunkbetreiber</a:t>
              </a:r>
            </a:p>
          </p:txBody>
        </p:sp>
        <p:sp>
          <p:nvSpPr>
            <p:cNvPr id="67" name="Textfeld 2"/>
            <p:cNvSpPr txBox="1">
              <a:spLocks noChangeArrowheads="1"/>
            </p:cNvSpPr>
            <p:nvPr/>
          </p:nvSpPr>
          <p:spPr bwMode="auto">
            <a:xfrm>
              <a:off x="4119028" y="5890793"/>
              <a:ext cx="1188000" cy="216000"/>
            </a:xfrm>
            <a:prstGeom prst="rect">
              <a:avLst/>
            </a:prstGeom>
            <a:solidFill>
              <a:schemeClr val="accent3">
                <a:lumMod val="40000"/>
                <a:lumOff val="60000"/>
              </a:schemeClr>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ts val="750"/>
                </a:spcAft>
              </a:pPr>
              <a:r>
                <a:rPr lang="de-DE" sz="600" dirty="0">
                  <a:solidFill>
                    <a:prstClr val="black"/>
                  </a:solidFill>
                </a:rPr>
                <a:t>BOS Digitalfunk</a:t>
              </a:r>
            </a:p>
            <a:p>
              <a:pPr fontAlgn="base">
                <a:spcBef>
                  <a:spcPct val="0"/>
                </a:spcBef>
                <a:spcAft>
                  <a:spcPts val="750"/>
                </a:spcAft>
              </a:pPr>
              <a:endParaRPr lang="de-DE" sz="600" b="1" dirty="0">
                <a:solidFill>
                  <a:prstClr val="black"/>
                </a:solidFill>
                <a:latin typeface="Arial" pitchFamily="34" charset="0"/>
              </a:endParaRPr>
            </a:p>
          </p:txBody>
        </p:sp>
        <p:sp>
          <p:nvSpPr>
            <p:cNvPr id="69" name="Textfeld 2"/>
            <p:cNvSpPr txBox="1">
              <a:spLocks noChangeArrowheads="1"/>
            </p:cNvSpPr>
            <p:nvPr/>
          </p:nvSpPr>
          <p:spPr bwMode="auto">
            <a:xfrm>
              <a:off x="4119028" y="6103038"/>
              <a:ext cx="1188000" cy="420942"/>
            </a:xfrm>
            <a:prstGeom prst="rect">
              <a:avLst/>
            </a:prstGeom>
            <a:solidFill>
              <a:schemeClr val="accent3">
                <a:lumMod val="40000"/>
                <a:lumOff val="60000"/>
              </a:schemeClr>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de-DE" sz="600" dirty="0">
                  <a:solidFill>
                    <a:prstClr val="black"/>
                  </a:solidFill>
                </a:rPr>
                <a:t>Regionale Warnsysteme z.B. </a:t>
              </a:r>
              <a:r>
                <a:rPr lang="de-DE" sz="600" dirty="0" err="1">
                  <a:solidFill>
                    <a:prstClr val="black"/>
                  </a:solidFill>
                </a:rPr>
                <a:t>Katwarn</a:t>
              </a:r>
              <a:endParaRPr lang="de-DE" sz="600" dirty="0">
                <a:solidFill>
                  <a:prstClr val="black"/>
                </a:solidFill>
              </a:endParaRPr>
            </a:p>
            <a:p>
              <a:pPr fontAlgn="base">
                <a:spcBef>
                  <a:spcPct val="0"/>
                </a:spcBef>
                <a:spcAft>
                  <a:spcPts val="750"/>
                </a:spcAft>
              </a:pPr>
              <a:endParaRPr lang="de-DE" sz="600" b="1" dirty="0">
                <a:solidFill>
                  <a:prstClr val="black"/>
                </a:solidFill>
                <a:latin typeface="Arial" pitchFamily="34" charset="0"/>
              </a:endParaRPr>
            </a:p>
          </p:txBody>
        </p:sp>
        <p:sp>
          <p:nvSpPr>
            <p:cNvPr id="74" name="Textfeld 2"/>
            <p:cNvSpPr txBox="1">
              <a:spLocks noChangeArrowheads="1"/>
            </p:cNvSpPr>
            <p:nvPr/>
          </p:nvSpPr>
          <p:spPr bwMode="auto">
            <a:xfrm>
              <a:off x="4118828" y="5245680"/>
              <a:ext cx="1188000" cy="216000"/>
            </a:xfrm>
            <a:prstGeom prst="rect">
              <a:avLst/>
            </a:prstGeom>
            <a:solidFill>
              <a:schemeClr val="accent3">
                <a:lumMod val="40000"/>
                <a:lumOff val="60000"/>
              </a:schemeClr>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ts val="750"/>
                </a:spcAft>
              </a:pPr>
              <a:r>
                <a:rPr lang="de-DE" sz="600" dirty="0">
                  <a:solidFill>
                    <a:prstClr val="black"/>
                  </a:solidFill>
                </a:rPr>
                <a:t>Deutsche Bahn</a:t>
              </a:r>
              <a:endParaRPr lang="de-DE" sz="600" dirty="0">
                <a:solidFill>
                  <a:prstClr val="black"/>
                </a:solidFill>
                <a:latin typeface="Arial" pitchFamily="34" charset="0"/>
              </a:endParaRPr>
            </a:p>
          </p:txBody>
        </p:sp>
      </p:grpSp>
      <p:cxnSp>
        <p:nvCxnSpPr>
          <p:cNvPr id="93192" name="Gerader Verbinder 93191"/>
          <p:cNvCxnSpPr>
            <a:stCxn id="132" idx="2"/>
            <a:endCxn id="93187" idx="1"/>
          </p:cNvCxnSpPr>
          <p:nvPr/>
        </p:nvCxnSpPr>
        <p:spPr>
          <a:xfrm>
            <a:off x="3748947" y="3732922"/>
            <a:ext cx="504500" cy="62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p:cNvCxnSpPr>
            <a:stCxn id="132" idx="2"/>
            <a:endCxn id="74" idx="1"/>
          </p:cNvCxnSpPr>
          <p:nvPr/>
        </p:nvCxnSpPr>
        <p:spPr>
          <a:xfrm>
            <a:off x="3748947" y="3732922"/>
            <a:ext cx="504352" cy="239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p:cNvCxnSpPr>
            <a:stCxn id="132" idx="2"/>
            <a:endCxn id="63" idx="1"/>
          </p:cNvCxnSpPr>
          <p:nvPr/>
        </p:nvCxnSpPr>
        <p:spPr>
          <a:xfrm>
            <a:off x="3748947" y="3732922"/>
            <a:ext cx="504500" cy="418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stCxn id="132" idx="2"/>
            <a:endCxn id="64" idx="1"/>
          </p:cNvCxnSpPr>
          <p:nvPr/>
        </p:nvCxnSpPr>
        <p:spPr>
          <a:xfrm>
            <a:off x="3748947" y="3732922"/>
            <a:ext cx="499018" cy="594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88"/>
          <p:cNvCxnSpPr>
            <a:stCxn id="132" idx="2"/>
            <a:endCxn id="67" idx="1"/>
          </p:cNvCxnSpPr>
          <p:nvPr/>
        </p:nvCxnSpPr>
        <p:spPr>
          <a:xfrm>
            <a:off x="3748947" y="3732922"/>
            <a:ext cx="504500" cy="77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p:cNvCxnSpPr>
            <a:stCxn id="132" idx="2"/>
            <a:endCxn id="69" idx="1"/>
          </p:cNvCxnSpPr>
          <p:nvPr/>
        </p:nvCxnSpPr>
        <p:spPr>
          <a:xfrm>
            <a:off x="3748947" y="3732922"/>
            <a:ext cx="504500" cy="1031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2" name="Grafik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91002" y="3332430"/>
            <a:ext cx="315888" cy="400492"/>
          </a:xfrm>
          <a:prstGeom prst="rect">
            <a:avLst/>
          </a:prstGeom>
        </p:spPr>
      </p:pic>
      <p:pic>
        <p:nvPicPr>
          <p:cNvPr id="967" name="Grafik 9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9302" y="1386286"/>
            <a:ext cx="941615" cy="333172"/>
          </a:xfrm>
          <a:prstGeom prst="rect">
            <a:avLst/>
          </a:prstGeom>
        </p:spPr>
      </p:pic>
      <p:sp>
        <p:nvSpPr>
          <p:cNvPr id="12" name="Eingekerbter Richtungspfeil 11"/>
          <p:cNvSpPr/>
          <p:nvPr/>
        </p:nvSpPr>
        <p:spPr>
          <a:xfrm>
            <a:off x="1817693" y="849610"/>
            <a:ext cx="1773309" cy="209972"/>
          </a:xfrm>
          <a:prstGeom prst="chevron">
            <a:avLst/>
          </a:prstGeom>
          <a:gradFill flip="none" rotWithShape="1">
            <a:gsLst>
              <a:gs pos="0">
                <a:schemeClr val="accent1">
                  <a:lumMod val="5000"/>
                  <a:lumOff val="95000"/>
                </a:schemeClr>
              </a:gs>
              <a:gs pos="19000">
                <a:schemeClr val="accent1">
                  <a:lumMod val="45000"/>
                  <a:lumOff val="55000"/>
                </a:schemeClr>
              </a:gs>
              <a:gs pos="52000">
                <a:schemeClr val="accent1">
                  <a:lumMod val="45000"/>
                  <a:lumOff val="55000"/>
                </a:schemeClr>
              </a:gs>
              <a:gs pos="82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prstClr val="white"/>
                </a:solidFill>
              </a:rPr>
              <a:t>Alarmgenerierung</a:t>
            </a:r>
          </a:p>
        </p:txBody>
      </p:sp>
      <p:sp>
        <p:nvSpPr>
          <p:cNvPr id="68" name="Eingekerbter Richtungspfeil 67"/>
          <p:cNvSpPr/>
          <p:nvPr/>
        </p:nvSpPr>
        <p:spPr>
          <a:xfrm>
            <a:off x="3703131" y="849610"/>
            <a:ext cx="2435043" cy="209972"/>
          </a:xfrm>
          <a:prstGeom prst="chevron">
            <a:avLst/>
          </a:prstGeom>
          <a:gradFill flip="none" rotWithShape="1">
            <a:gsLst>
              <a:gs pos="14000">
                <a:schemeClr val="accent1"/>
              </a:gs>
              <a:gs pos="87000">
                <a:schemeClr val="accent6"/>
              </a:gs>
              <a:gs pos="32000">
                <a:schemeClr val="accent1">
                  <a:lumMod val="45000"/>
                  <a:lumOff val="55000"/>
                </a:schemeClr>
              </a:gs>
              <a:gs pos="44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prstClr val="black"/>
                </a:solidFill>
              </a:rPr>
              <a:t>Informationsübertragung</a:t>
            </a:r>
          </a:p>
        </p:txBody>
      </p:sp>
      <p:sp>
        <p:nvSpPr>
          <p:cNvPr id="70" name="Eingekerbter Richtungspfeil 69"/>
          <p:cNvSpPr/>
          <p:nvPr/>
        </p:nvSpPr>
        <p:spPr>
          <a:xfrm>
            <a:off x="6243450" y="849610"/>
            <a:ext cx="1338167" cy="209972"/>
          </a:xfrm>
          <a:prstGeom prst="chevron">
            <a:avLst/>
          </a:prstGeom>
          <a:gradFill flip="none" rotWithShape="1">
            <a:gsLst>
              <a:gs pos="87000">
                <a:schemeClr val="accent6"/>
              </a:gs>
              <a:gs pos="68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prstClr val="black"/>
                </a:solidFill>
              </a:rPr>
              <a:t>Endgeräte</a:t>
            </a:r>
          </a:p>
        </p:txBody>
      </p:sp>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8262" y="1349848"/>
            <a:ext cx="1213591" cy="912539"/>
          </a:xfrm>
          <a:prstGeom prst="rect">
            <a:avLst/>
          </a:prstGeom>
        </p:spPr>
      </p:pic>
      <p:pic>
        <p:nvPicPr>
          <p:cNvPr id="7" name="Grafik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5944" y="2090415"/>
            <a:ext cx="803747" cy="601910"/>
          </a:xfrm>
          <a:prstGeom prst="rect">
            <a:avLst/>
          </a:prstGeom>
        </p:spPr>
      </p:pic>
      <p:pic>
        <p:nvPicPr>
          <p:cNvPr id="8" name="Grafik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1391" y="2577096"/>
            <a:ext cx="670973" cy="565722"/>
          </a:xfrm>
          <a:prstGeom prst="rect">
            <a:avLst/>
          </a:prstGeom>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948" y="2751596"/>
            <a:ext cx="1025220" cy="767095"/>
          </a:xfrm>
          <a:prstGeom prst="rect">
            <a:avLst/>
          </a:prstGeom>
        </p:spPr>
      </p:pic>
      <p:pic>
        <p:nvPicPr>
          <p:cNvPr id="16" name="Grafik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24050" y="3962872"/>
            <a:ext cx="1106742" cy="829346"/>
          </a:xfrm>
          <a:prstGeom prst="rect">
            <a:avLst/>
          </a:prstGeom>
        </p:spPr>
      </p:pic>
      <p:pic>
        <p:nvPicPr>
          <p:cNvPr id="17" name="Grafik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29814" y="4057954"/>
            <a:ext cx="714926" cy="583492"/>
          </a:xfrm>
          <a:prstGeom prst="rect">
            <a:avLst/>
          </a:prstGeom>
        </p:spPr>
      </p:pic>
      <p:sp>
        <p:nvSpPr>
          <p:cNvPr id="19" name="Textfeld 18"/>
          <p:cNvSpPr txBox="1"/>
          <p:nvPr/>
        </p:nvSpPr>
        <p:spPr>
          <a:xfrm>
            <a:off x="6241818" y="1032121"/>
            <a:ext cx="1488974" cy="507831"/>
          </a:xfrm>
          <a:prstGeom prst="rect">
            <a:avLst/>
          </a:prstGeom>
          <a:noFill/>
        </p:spPr>
        <p:txBody>
          <a:bodyPr wrap="square" rtlCol="0">
            <a:spAutoFit/>
          </a:bodyPr>
          <a:lstStyle/>
          <a:p>
            <a:pPr algn="ctr"/>
            <a:r>
              <a:rPr lang="de-DE" sz="900" dirty="0">
                <a:solidFill>
                  <a:prstClr val="black"/>
                </a:solidFill>
              </a:rPr>
              <a:t>Kommunikationsgeräte zur Informationsübertragung des täglichen Lebens</a:t>
            </a:r>
          </a:p>
        </p:txBody>
      </p:sp>
      <p:pic>
        <p:nvPicPr>
          <p:cNvPr id="72" name="Grafik 7"/>
          <p:cNvPicPr>
            <a:picLocks noChangeAspect="1"/>
          </p:cNvPicPr>
          <p:nvPr/>
        </p:nvPicPr>
        <p:blipFill>
          <a:blip r:embed="rId13"/>
          <a:stretch>
            <a:fillRect/>
          </a:stretch>
        </p:blipFill>
        <p:spPr>
          <a:xfrm>
            <a:off x="857728" y="3714214"/>
            <a:ext cx="1908679" cy="1008112"/>
          </a:xfrm>
          <a:prstGeom prst="rect">
            <a:avLst/>
          </a:prstGeom>
        </p:spPr>
      </p:pic>
    </p:spTree>
    <p:extLst>
      <p:ext uri="{BB962C8B-B14F-4D97-AF65-F5344CB8AC3E}">
        <p14:creationId xmlns:p14="http://schemas.microsoft.com/office/powerpoint/2010/main" val="1892179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p:txBody>
          <a:bodyPr/>
          <a:lstStyle/>
          <a:p>
            <a:fld id="{45F5E00D-B6D1-4674-94C1-AE38E3394E48}" type="slidenum">
              <a:rPr lang="de-DE" smtClean="0">
                <a:solidFill>
                  <a:prstClr val="black">
                    <a:tint val="75000"/>
                  </a:prstClr>
                </a:solidFill>
              </a:rPr>
              <a:pPr/>
              <a:t>23</a:t>
            </a:fld>
            <a:endParaRPr lang="de-DE" dirty="0">
              <a:solidFill>
                <a:prstClr val="black">
                  <a:tint val="75000"/>
                </a:prstClr>
              </a:solidFill>
            </a:endParaRPr>
          </a:p>
        </p:txBody>
      </p:sp>
      <p:sp>
        <p:nvSpPr>
          <p:cNvPr id="3" name="Cím 2"/>
          <p:cNvSpPr>
            <a:spLocks noGrp="1"/>
          </p:cNvSpPr>
          <p:nvPr>
            <p:ph type="title"/>
          </p:nvPr>
        </p:nvSpPr>
        <p:spPr>
          <a:xfrm>
            <a:off x="755576" y="195486"/>
            <a:ext cx="8208912" cy="378042"/>
          </a:xfrm>
        </p:spPr>
        <p:txBody>
          <a:bodyPr>
            <a:normAutofit fontScale="90000"/>
          </a:bodyPr>
          <a:lstStyle/>
          <a:p>
            <a:r>
              <a:rPr lang="hu-HU" dirty="0" err="1" smtClean="0"/>
              <a:t>GeoCode</a:t>
            </a:r>
            <a:r>
              <a:rPr lang="hu-HU" dirty="0" smtClean="0"/>
              <a:t> </a:t>
            </a:r>
            <a:r>
              <a:rPr lang="hu-HU" dirty="0" err="1" smtClean="0"/>
              <a:t>nach</a:t>
            </a:r>
            <a:r>
              <a:rPr lang="hu-HU" dirty="0" smtClean="0"/>
              <a:t> </a:t>
            </a:r>
            <a:r>
              <a:rPr lang="hu-HU" dirty="0" err="1" smtClean="0"/>
              <a:t>Ungarn</a:t>
            </a:r>
            <a:r>
              <a:rPr lang="hu-HU" dirty="0" smtClean="0"/>
              <a:t> CAP </a:t>
            </a:r>
            <a:r>
              <a:rPr lang="hu-HU" dirty="0" err="1" smtClean="0"/>
              <a:t>Regionen</a:t>
            </a:r>
            <a:endParaRPr lang="hu-HU" dirty="0"/>
          </a:p>
        </p:txBody>
      </p:sp>
      <p:pic>
        <p:nvPicPr>
          <p:cNvPr id="5" name="Inhaltsplatzhalter 25" descr="HKW Logo neue Farbgestalltung_2011072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4198" y="195486"/>
            <a:ext cx="1435298" cy="48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6" y="762584"/>
            <a:ext cx="6090067" cy="4278523"/>
          </a:xfrm>
          <a:prstGeom prst="rect">
            <a:avLst/>
          </a:prstGeom>
        </p:spPr>
      </p:pic>
      <p:sp>
        <p:nvSpPr>
          <p:cNvPr id="7" name="Jobbra nyíl 6"/>
          <p:cNvSpPr/>
          <p:nvPr/>
        </p:nvSpPr>
        <p:spPr>
          <a:xfrm>
            <a:off x="4617595" y="4499863"/>
            <a:ext cx="304800" cy="323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Jobbra nyíl 7"/>
          <p:cNvSpPr/>
          <p:nvPr/>
        </p:nvSpPr>
        <p:spPr>
          <a:xfrm rot="10800000">
            <a:off x="4240648" y="4499862"/>
            <a:ext cx="304800" cy="323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Szövegdoboz 8"/>
          <p:cNvSpPr txBox="1"/>
          <p:nvPr/>
        </p:nvSpPr>
        <p:spPr>
          <a:xfrm>
            <a:off x="4922395" y="4395609"/>
            <a:ext cx="4221605" cy="461665"/>
          </a:xfrm>
          <a:prstGeom prst="rect">
            <a:avLst/>
          </a:prstGeom>
          <a:noFill/>
        </p:spPr>
        <p:txBody>
          <a:bodyPr wrap="none" rtlCol="0">
            <a:spAutoFit/>
          </a:bodyPr>
          <a:lstStyle/>
          <a:p>
            <a:r>
              <a:rPr lang="hu-HU" sz="1200" b="1" dirty="0" smtClean="0">
                <a:solidFill>
                  <a:schemeClr val="accent5">
                    <a:lumMod val="75000"/>
                  </a:schemeClr>
                </a:solidFill>
              </a:rPr>
              <a:t>Bei </a:t>
            </a:r>
            <a:r>
              <a:rPr lang="hu-HU" sz="1200" b="1" dirty="0" err="1" smtClean="0">
                <a:solidFill>
                  <a:schemeClr val="accent5">
                    <a:lumMod val="75000"/>
                  </a:schemeClr>
                </a:solidFill>
              </a:rPr>
              <a:t>Benutzung</a:t>
            </a:r>
            <a:r>
              <a:rPr lang="hu-HU" sz="1200" b="1" dirty="0" smtClean="0">
                <a:solidFill>
                  <a:schemeClr val="accent5">
                    <a:lumMod val="75000"/>
                  </a:schemeClr>
                </a:solidFill>
              </a:rPr>
              <a:t> von VERSACOM </a:t>
            </a:r>
            <a:r>
              <a:rPr lang="hu-HU" sz="1200" b="1" dirty="0" err="1" smtClean="0">
                <a:solidFill>
                  <a:schemeClr val="accent5">
                    <a:lumMod val="75000"/>
                  </a:schemeClr>
                </a:solidFill>
              </a:rPr>
              <a:t>Adresse</a:t>
            </a:r>
            <a:endParaRPr lang="hu-HU" sz="1200" b="1" dirty="0" smtClean="0">
              <a:solidFill>
                <a:schemeClr val="accent5">
                  <a:lumMod val="75000"/>
                </a:schemeClr>
              </a:solidFill>
            </a:endParaRPr>
          </a:p>
          <a:p>
            <a:r>
              <a:rPr lang="hu-HU" sz="1200" b="1" dirty="0" smtClean="0">
                <a:solidFill>
                  <a:schemeClr val="accent5">
                    <a:lumMod val="75000"/>
                  </a:schemeClr>
                </a:solidFill>
              </a:rPr>
              <a:t>die </a:t>
            </a:r>
            <a:r>
              <a:rPr lang="hu-HU" sz="1200" b="1" dirty="0" err="1" smtClean="0">
                <a:solidFill>
                  <a:schemeClr val="accent5">
                    <a:lumMod val="75000"/>
                  </a:schemeClr>
                </a:solidFill>
              </a:rPr>
              <a:t>Komitate</a:t>
            </a:r>
            <a:r>
              <a:rPr lang="hu-HU" sz="1200" b="1" dirty="0" smtClean="0">
                <a:solidFill>
                  <a:schemeClr val="accent5">
                    <a:lumMod val="75000"/>
                  </a:schemeClr>
                </a:solidFill>
              </a:rPr>
              <a:t> von </a:t>
            </a:r>
            <a:r>
              <a:rPr lang="hu-HU" sz="1200" b="1" dirty="0" err="1" smtClean="0">
                <a:solidFill>
                  <a:schemeClr val="accent5">
                    <a:lumMod val="75000"/>
                  </a:schemeClr>
                </a:solidFill>
              </a:rPr>
              <a:t>Region</a:t>
            </a:r>
            <a:r>
              <a:rPr lang="hu-HU" sz="1200" b="1" dirty="0" smtClean="0">
                <a:solidFill>
                  <a:schemeClr val="accent5">
                    <a:lumMod val="75000"/>
                  </a:schemeClr>
                </a:solidFill>
              </a:rPr>
              <a:t> 7. </a:t>
            </a:r>
            <a:r>
              <a:rPr lang="hu-HU" sz="1200" b="1" dirty="0" err="1" smtClean="0">
                <a:solidFill>
                  <a:schemeClr val="accent5">
                    <a:lumMod val="75000"/>
                  </a:schemeClr>
                </a:solidFill>
              </a:rPr>
              <a:t>gehen</a:t>
            </a:r>
            <a:r>
              <a:rPr lang="hu-HU" sz="1200" b="1" dirty="0" smtClean="0">
                <a:solidFill>
                  <a:schemeClr val="accent5">
                    <a:lumMod val="75000"/>
                  </a:schemeClr>
                </a:solidFill>
              </a:rPr>
              <a:t> </a:t>
            </a:r>
            <a:r>
              <a:rPr lang="hu-HU" sz="1200" b="1" dirty="0" err="1" smtClean="0">
                <a:solidFill>
                  <a:schemeClr val="accent5">
                    <a:lumMod val="75000"/>
                  </a:schemeClr>
                </a:solidFill>
              </a:rPr>
              <a:t>nach</a:t>
            </a:r>
            <a:r>
              <a:rPr lang="hu-HU" sz="1200" b="1" dirty="0" smtClean="0">
                <a:solidFill>
                  <a:schemeClr val="accent5">
                    <a:lumMod val="75000"/>
                  </a:schemeClr>
                </a:solidFill>
              </a:rPr>
              <a:t> </a:t>
            </a:r>
            <a:r>
              <a:rPr lang="hu-HU" sz="1200" b="1" dirty="0" err="1" smtClean="0">
                <a:solidFill>
                  <a:schemeClr val="accent5">
                    <a:lumMod val="75000"/>
                  </a:schemeClr>
                </a:solidFill>
              </a:rPr>
              <a:t>Region</a:t>
            </a:r>
            <a:r>
              <a:rPr lang="hu-HU" sz="1200" b="1" dirty="0" smtClean="0">
                <a:solidFill>
                  <a:schemeClr val="accent5">
                    <a:lumMod val="75000"/>
                  </a:schemeClr>
                </a:solidFill>
              </a:rPr>
              <a:t> 1. und </a:t>
            </a:r>
            <a:r>
              <a:rPr lang="hu-HU" sz="1200" b="1" dirty="0" err="1" smtClean="0">
                <a:solidFill>
                  <a:schemeClr val="accent5">
                    <a:lumMod val="75000"/>
                  </a:schemeClr>
                </a:solidFill>
              </a:rPr>
              <a:t>Region</a:t>
            </a:r>
            <a:r>
              <a:rPr lang="hu-HU" sz="1200" b="1" dirty="0" smtClean="0">
                <a:solidFill>
                  <a:schemeClr val="accent5">
                    <a:lumMod val="75000"/>
                  </a:schemeClr>
                </a:solidFill>
              </a:rPr>
              <a:t> 6.</a:t>
            </a:r>
            <a:endParaRPr lang="hu-HU" sz="1200" b="1" dirty="0">
              <a:solidFill>
                <a:schemeClr val="accent5">
                  <a:lumMod val="75000"/>
                </a:schemeClr>
              </a:solidFill>
            </a:endParaRPr>
          </a:p>
        </p:txBody>
      </p:sp>
    </p:spTree>
    <p:extLst>
      <p:ext uri="{BB962C8B-B14F-4D97-AF65-F5344CB8AC3E}">
        <p14:creationId xmlns:p14="http://schemas.microsoft.com/office/powerpoint/2010/main" val="3334104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Lakihegyi antenna története</a:t>
            </a:r>
            <a:endParaRPr lang="hu-HU" sz="2800" dirty="0"/>
          </a:p>
        </p:txBody>
      </p:sp>
      <p:sp>
        <p:nvSpPr>
          <p:cNvPr id="3" name="Tartalom helye 2"/>
          <p:cNvSpPr>
            <a:spLocks noGrp="1"/>
          </p:cNvSpPr>
          <p:nvPr>
            <p:ph idx="1"/>
          </p:nvPr>
        </p:nvSpPr>
        <p:spPr/>
        <p:txBody>
          <a:bodyPr>
            <a:normAutofit lnSpcReduction="10000"/>
          </a:bodyPr>
          <a:lstStyle/>
          <a:p>
            <a:r>
              <a:rPr lang="hu-HU" dirty="0" smtClean="0"/>
              <a:t>1928-ban létesítettek itt előszőr rádióadót</a:t>
            </a:r>
          </a:p>
          <a:p>
            <a:r>
              <a:rPr lang="hu-HU" dirty="0" smtClean="0"/>
              <a:t>1934-ban épült meg a „nagy” antenna</a:t>
            </a:r>
          </a:p>
          <a:p>
            <a:r>
              <a:rPr lang="hu-HU" dirty="0" smtClean="0"/>
              <a:t>1944-ben felrobbantották</a:t>
            </a:r>
          </a:p>
          <a:p>
            <a:r>
              <a:rPr lang="hu-HU" dirty="0" smtClean="0"/>
              <a:t>1946 újjáépítés</a:t>
            </a:r>
          </a:p>
          <a:p>
            <a:r>
              <a:rPr lang="hu-HU" dirty="0" smtClean="0"/>
              <a:t>1977-ben leállították, tartalék lett</a:t>
            </a:r>
          </a:p>
          <a:p>
            <a:r>
              <a:rPr lang="hu-HU" dirty="0" smtClean="0"/>
              <a:t>2006 renoválás, RKV szolgáltatás indítása</a:t>
            </a:r>
            <a:endParaRPr lang="hu-HU" dirty="0"/>
          </a:p>
        </p:txBody>
      </p:sp>
    </p:spTree>
    <p:extLst>
      <p:ext uri="{BB962C8B-B14F-4D97-AF65-F5344CB8AC3E}">
        <p14:creationId xmlns:p14="http://schemas.microsoft.com/office/powerpoint/2010/main" val="1517510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Lakihegyi RKV története</a:t>
            </a:r>
            <a:endParaRPr lang="hu-HU" sz="2800" dirty="0"/>
          </a:p>
        </p:txBody>
      </p:sp>
      <p:sp>
        <p:nvSpPr>
          <p:cNvPr id="3" name="Tartalom helye 2"/>
          <p:cNvSpPr>
            <a:spLocks noGrp="1"/>
          </p:cNvSpPr>
          <p:nvPr>
            <p:ph idx="1"/>
          </p:nvPr>
        </p:nvSpPr>
        <p:spPr>
          <a:xfrm>
            <a:off x="457200" y="1200151"/>
            <a:ext cx="8229600" cy="3394472"/>
          </a:xfrm>
        </p:spPr>
        <p:txBody>
          <a:bodyPr>
            <a:normAutofit fontScale="85000" lnSpcReduction="10000"/>
          </a:bodyPr>
          <a:lstStyle/>
          <a:p>
            <a:r>
              <a:rPr lang="hu-HU" dirty="0" smtClean="0"/>
              <a:t>2006-ban indult a sugárzás</a:t>
            </a:r>
          </a:p>
          <a:p>
            <a:r>
              <a:rPr lang="hu-HU" dirty="0" smtClean="0"/>
              <a:t>Antenna és adóépület fel lettek újítva</a:t>
            </a:r>
          </a:p>
          <a:p>
            <a:r>
              <a:rPr lang="hu-HU" dirty="0" smtClean="0"/>
              <a:t>Tápellátás: teljesen új</a:t>
            </a:r>
          </a:p>
          <a:p>
            <a:r>
              <a:rPr lang="hu-HU" dirty="0" smtClean="0"/>
              <a:t>Adóberendezés: </a:t>
            </a:r>
            <a:br>
              <a:rPr lang="hu-HU" dirty="0" smtClean="0"/>
            </a:br>
            <a:r>
              <a:rPr lang="hu-HU" dirty="0" err="1" smtClean="0"/>
              <a:t>Transradio</a:t>
            </a:r>
            <a:r>
              <a:rPr lang="hu-HU" dirty="0" smtClean="0"/>
              <a:t> TRAM100 L adó lett beépítve</a:t>
            </a:r>
          </a:p>
          <a:p>
            <a:r>
              <a:rPr lang="hu-HU" dirty="0" smtClean="0"/>
              <a:t>Antenna: Két frekvencia, 540kHz és 135,6kHz</a:t>
            </a:r>
          </a:p>
          <a:p>
            <a:r>
              <a:rPr lang="hu-HU" dirty="0" smtClean="0"/>
              <a:t>Az RKV szerver a régi adóépületben</a:t>
            </a:r>
            <a:endParaRPr lang="hu-HU" dirty="0"/>
          </a:p>
        </p:txBody>
      </p:sp>
    </p:spTree>
    <p:extLst>
      <p:ext uri="{BB962C8B-B14F-4D97-AF65-F5344CB8AC3E}">
        <p14:creationId xmlns:p14="http://schemas.microsoft.com/office/powerpoint/2010/main" val="89288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Lakihegyi RKV története</a:t>
            </a:r>
            <a:endParaRPr lang="hu-HU" sz="2800" dirty="0"/>
          </a:p>
        </p:txBody>
      </p:sp>
      <p:sp>
        <p:nvSpPr>
          <p:cNvPr id="3" name="Tartalom helye 2"/>
          <p:cNvSpPr>
            <a:spLocks noGrp="1"/>
          </p:cNvSpPr>
          <p:nvPr>
            <p:ph idx="1"/>
          </p:nvPr>
        </p:nvSpPr>
        <p:spPr/>
        <p:txBody>
          <a:bodyPr>
            <a:normAutofit fontScale="92500" lnSpcReduction="10000"/>
          </a:bodyPr>
          <a:lstStyle/>
          <a:p>
            <a:r>
              <a:rPr lang="hu-HU" dirty="0" smtClean="0"/>
              <a:t>RKV kiépítést vezető szakemberek</a:t>
            </a:r>
          </a:p>
          <a:p>
            <a:pPr lvl="1"/>
            <a:r>
              <a:rPr lang="hu-HU" dirty="0" err="1" smtClean="0"/>
              <a:t>Ughy</a:t>
            </a:r>
            <a:r>
              <a:rPr lang="hu-HU" dirty="0" smtClean="0"/>
              <a:t> Elek (Antenna Hungaria)</a:t>
            </a:r>
          </a:p>
          <a:p>
            <a:pPr lvl="1"/>
            <a:r>
              <a:rPr lang="en-US" dirty="0" err="1"/>
              <a:t>Gerendi</a:t>
            </a:r>
            <a:r>
              <a:rPr lang="en-US" dirty="0"/>
              <a:t> </a:t>
            </a:r>
            <a:r>
              <a:rPr lang="en-US" dirty="0" err="1" smtClean="0"/>
              <a:t>István</a:t>
            </a:r>
            <a:r>
              <a:rPr lang="hu-HU" dirty="0"/>
              <a:t> (Antenna </a:t>
            </a:r>
            <a:r>
              <a:rPr lang="hu-HU" dirty="0" smtClean="0"/>
              <a:t>Hungaria)</a:t>
            </a:r>
          </a:p>
          <a:p>
            <a:pPr lvl="1"/>
            <a:r>
              <a:rPr lang="hu-HU" dirty="0"/>
              <a:t>Balla Éva (Antenna Hungaria</a:t>
            </a:r>
            <a:r>
              <a:rPr lang="hu-HU" dirty="0" smtClean="0"/>
              <a:t>)</a:t>
            </a:r>
            <a:endParaRPr lang="hu-HU" dirty="0"/>
          </a:p>
          <a:p>
            <a:pPr lvl="1"/>
            <a:r>
              <a:rPr lang="hu-HU" dirty="0" smtClean="0"/>
              <a:t>Végh </a:t>
            </a:r>
            <a:r>
              <a:rPr lang="hu-HU" dirty="0"/>
              <a:t>László </a:t>
            </a:r>
            <a:r>
              <a:rPr lang="hu-HU" dirty="0" smtClean="0"/>
              <a:t>(Antenna </a:t>
            </a:r>
            <a:r>
              <a:rPr lang="hu-HU" dirty="0"/>
              <a:t>Hungaria</a:t>
            </a:r>
            <a:r>
              <a:rPr lang="hu-HU" dirty="0" smtClean="0"/>
              <a:t>)</a:t>
            </a:r>
          </a:p>
          <a:p>
            <a:pPr lvl="1"/>
            <a:r>
              <a:rPr lang="hu-HU" dirty="0" err="1" smtClean="0"/>
              <a:t>Bernd</a:t>
            </a:r>
            <a:r>
              <a:rPr lang="hu-HU" dirty="0" smtClean="0"/>
              <a:t> </a:t>
            </a:r>
            <a:r>
              <a:rPr lang="hu-HU" dirty="0" err="1" smtClean="0"/>
              <a:t>Waniewski</a:t>
            </a:r>
            <a:r>
              <a:rPr lang="hu-HU" dirty="0" smtClean="0"/>
              <a:t> (</a:t>
            </a:r>
            <a:r>
              <a:rPr lang="hu-HU" dirty="0" err="1" smtClean="0"/>
              <a:t>Transradio</a:t>
            </a:r>
            <a:r>
              <a:rPr lang="hu-HU" dirty="0" smtClean="0"/>
              <a:t> Berlin)</a:t>
            </a:r>
          </a:p>
          <a:p>
            <a:pPr lvl="1"/>
            <a:r>
              <a:rPr lang="hu-HU" dirty="0" smtClean="0"/>
              <a:t>Bernhard Sbick (EFR Berlin)</a:t>
            </a:r>
          </a:p>
          <a:p>
            <a:pPr lvl="1"/>
            <a:endParaRPr lang="hu-HU" dirty="0"/>
          </a:p>
        </p:txBody>
      </p:sp>
    </p:spTree>
    <p:extLst>
      <p:ext uri="{BB962C8B-B14F-4D97-AF65-F5344CB8AC3E}">
        <p14:creationId xmlns:p14="http://schemas.microsoft.com/office/powerpoint/2010/main" val="2218568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057508"/>
            <a:ext cx="2600960" cy="3469640"/>
          </a:xfrm>
          <a:prstGeom prst="rect">
            <a:avLst/>
          </a:prstGeom>
        </p:spPr>
      </p:pic>
      <p:sp>
        <p:nvSpPr>
          <p:cNvPr id="5" name="Cím 1"/>
          <p:cNvSpPr>
            <a:spLocks noGrp="1"/>
          </p:cNvSpPr>
          <p:nvPr>
            <p:ph type="title"/>
          </p:nvPr>
        </p:nvSpPr>
        <p:spPr>
          <a:xfrm>
            <a:off x="457200" y="205978"/>
            <a:ext cx="8229600" cy="857250"/>
          </a:xfrm>
        </p:spPr>
        <p:txBody>
          <a:bodyPr>
            <a:normAutofit/>
          </a:bodyPr>
          <a:lstStyle/>
          <a:p>
            <a:r>
              <a:rPr lang="hu-HU" sz="2800" dirty="0" smtClean="0"/>
              <a:t>Lakihegy képekben</a:t>
            </a:r>
            <a:endParaRPr lang="hu-HU" sz="2800" dirty="0"/>
          </a:p>
        </p:txBody>
      </p:sp>
      <p:sp>
        <p:nvSpPr>
          <p:cNvPr id="6" name="Cím 1"/>
          <p:cNvSpPr txBox="1">
            <a:spLocks/>
          </p:cNvSpPr>
          <p:nvPr/>
        </p:nvSpPr>
        <p:spPr>
          <a:xfrm>
            <a:off x="251520" y="2067694"/>
            <a:ext cx="2664296"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kern="1200">
                <a:solidFill>
                  <a:schemeClr val="tx1"/>
                </a:solidFill>
                <a:latin typeface="Arial Black" pitchFamily="34" charset="0"/>
                <a:ea typeface="+mj-ea"/>
                <a:cs typeface="+mj-cs"/>
              </a:defRPr>
            </a:lvl1pPr>
          </a:lstStyle>
          <a:p>
            <a:r>
              <a:rPr lang="hu-HU" sz="1800" dirty="0" smtClean="0"/>
              <a:t>Állapot RKV kiépítése előtt</a:t>
            </a:r>
            <a:endParaRPr lang="hu-HU" sz="1800" dirty="0"/>
          </a:p>
        </p:txBody>
      </p:sp>
    </p:spTree>
    <p:extLst>
      <p:ext uri="{BB962C8B-B14F-4D97-AF65-F5344CB8AC3E}">
        <p14:creationId xmlns:p14="http://schemas.microsoft.com/office/powerpoint/2010/main" val="2564243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Lakihegy képekben</a:t>
            </a:r>
            <a:endParaRPr lang="hu-HU" sz="2800"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96" y="339502"/>
            <a:ext cx="2491065" cy="4155926"/>
          </a:xfrm>
          <a:prstGeom prst="rect">
            <a:avLst/>
          </a:prstGeom>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6649" y="1063229"/>
            <a:ext cx="6092663" cy="3432200"/>
          </a:xfrm>
          <a:prstGeom prst="rect">
            <a:avLst/>
          </a:prstGeom>
        </p:spPr>
      </p:pic>
    </p:spTree>
    <p:extLst>
      <p:ext uri="{BB962C8B-B14F-4D97-AF65-F5344CB8AC3E}">
        <p14:creationId xmlns:p14="http://schemas.microsoft.com/office/powerpoint/2010/main" val="657023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waniewski.de/LW/Lakihegy/10f85ec7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088267"/>
            <a:ext cx="4520460" cy="3394075"/>
          </a:xfrm>
          <a:prstGeom prst="rect">
            <a:avLst/>
          </a:prstGeom>
          <a:noFill/>
          <a:extLst>
            <a:ext uri="{909E8E84-426E-40DD-AFC4-6F175D3DCCD1}">
              <a14:hiddenFill xmlns:a14="http://schemas.microsoft.com/office/drawing/2010/main">
                <a:solidFill>
                  <a:srgbClr val="FFFFFF"/>
                </a:solidFill>
              </a14:hiddenFill>
            </a:ext>
          </a:extLst>
        </p:spPr>
      </p:pic>
      <p:sp>
        <p:nvSpPr>
          <p:cNvPr id="5" name="Cím 1"/>
          <p:cNvSpPr>
            <a:spLocks noGrp="1"/>
          </p:cNvSpPr>
          <p:nvPr>
            <p:ph type="title"/>
          </p:nvPr>
        </p:nvSpPr>
        <p:spPr>
          <a:xfrm>
            <a:off x="457200" y="205978"/>
            <a:ext cx="8229600" cy="857250"/>
          </a:xfrm>
        </p:spPr>
        <p:txBody>
          <a:bodyPr>
            <a:normAutofit/>
          </a:bodyPr>
          <a:lstStyle/>
          <a:p>
            <a:r>
              <a:rPr lang="hu-HU" sz="2800" dirty="0" smtClean="0"/>
              <a:t>Lakihegy képekben</a:t>
            </a:r>
            <a:endParaRPr lang="hu-HU" sz="2800" dirty="0"/>
          </a:p>
        </p:txBody>
      </p:sp>
    </p:spTree>
    <p:extLst>
      <p:ext uri="{BB962C8B-B14F-4D97-AF65-F5344CB8AC3E}">
        <p14:creationId xmlns:p14="http://schemas.microsoft.com/office/powerpoint/2010/main" val="1520138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általános definíciója</a:t>
            </a:r>
            <a:endParaRPr lang="hu-HU" sz="2800" dirty="0"/>
          </a:p>
        </p:txBody>
      </p:sp>
      <p:sp>
        <p:nvSpPr>
          <p:cNvPr id="4" name="Rectangle 308228"/>
          <p:cNvSpPr>
            <a:spLocks noGrp="1" noChangeArrowheads="1"/>
          </p:cNvSpPr>
          <p:nvPr>
            <p:ph idx="1"/>
          </p:nvPr>
        </p:nvSpPr>
        <p:spPr bwMode="auto">
          <a:xfrm>
            <a:off x="457200" y="1220004"/>
            <a:ext cx="82296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hu-HU" sz="2000" dirty="0" smtClean="0">
                <a:solidFill>
                  <a:srgbClr val="000081"/>
                </a:solidFill>
              </a:rPr>
              <a:t>Az </a:t>
            </a:r>
            <a:r>
              <a:rPr lang="hu-HU" sz="2000" dirty="0">
                <a:solidFill>
                  <a:srgbClr val="000081"/>
                </a:solidFill>
              </a:rPr>
              <a:t>RKV egyirányú rádiófrekvenciás kommunikációs rendszer, amely képes egy központi helyről egyidejűleg, nagyszámú végpontra információt eljuttatni vagy egyedi címzésű információk átvitelére is alkalmas. </a:t>
            </a:r>
          </a:p>
          <a:p>
            <a:endParaRPr lang="hu-HU" sz="2000" dirty="0">
              <a:solidFill>
                <a:srgbClr val="000081"/>
              </a:solidFill>
            </a:endParaRPr>
          </a:p>
          <a:p>
            <a:pPr algn="just"/>
            <a:r>
              <a:rPr lang="hu-HU" sz="2000" dirty="0">
                <a:solidFill>
                  <a:srgbClr val="000081"/>
                </a:solidFill>
              </a:rPr>
              <a:t>Az RKV jellegéből adódóan minden olyan vezérlési vagy szabályozási feladatra alkalmas, ahol nagyszámú felhasználó van, akikhez egy pontból kell információt küldeni és nincs szükség az információ vételének azonnali ellenőrzésére.</a:t>
            </a:r>
          </a:p>
          <a:p>
            <a:endParaRPr lang="hu-HU" sz="2000" dirty="0">
              <a:solidFill>
                <a:srgbClr val="000081"/>
              </a:solidFill>
            </a:endParaRPr>
          </a:p>
        </p:txBody>
      </p:sp>
    </p:spTree>
    <p:extLst>
      <p:ext uri="{BB962C8B-B14F-4D97-AF65-F5344CB8AC3E}">
        <p14:creationId xmlns:p14="http://schemas.microsoft.com/office/powerpoint/2010/main" val="56346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Lakihegy képekben</a:t>
            </a:r>
            <a:endParaRPr lang="hu-HU" sz="2800"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347614"/>
            <a:ext cx="3756170" cy="2516634"/>
          </a:xfrm>
          <a:prstGeom prst="rect">
            <a:avLst/>
          </a:prstGeo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915566"/>
            <a:ext cx="3579680" cy="3535157"/>
          </a:xfrm>
          <a:prstGeom prst="rect">
            <a:avLst/>
          </a:prstGeom>
        </p:spPr>
      </p:pic>
    </p:spTree>
    <p:extLst>
      <p:ext uri="{BB962C8B-B14F-4D97-AF65-F5344CB8AC3E}">
        <p14:creationId xmlns:p14="http://schemas.microsoft.com/office/powerpoint/2010/main" val="2498655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Lakihegy képekben</a:t>
            </a:r>
            <a:endParaRPr lang="hu-HU" sz="2800" dirty="0"/>
          </a:p>
        </p:txBody>
      </p:sp>
      <p:pic>
        <p:nvPicPr>
          <p:cNvPr id="4098" name="Picture 2" descr="http://www.waniewski.de/LW/Lakihegy/939279d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31590"/>
            <a:ext cx="3754760" cy="2814367"/>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p:cNvPicPr>
            <a:picLocks noChangeAspect="1"/>
          </p:cNvPicPr>
          <p:nvPr/>
        </p:nvPicPr>
        <p:blipFill>
          <a:blip r:embed="rId3"/>
          <a:stretch>
            <a:fillRect/>
          </a:stretch>
        </p:blipFill>
        <p:spPr>
          <a:xfrm>
            <a:off x="4643534" y="1131590"/>
            <a:ext cx="4043265" cy="2814367"/>
          </a:xfrm>
          <a:prstGeom prst="rect">
            <a:avLst/>
          </a:prstGeom>
        </p:spPr>
      </p:pic>
    </p:spTree>
    <p:extLst>
      <p:ext uri="{BB962C8B-B14F-4D97-AF65-F5344CB8AC3E}">
        <p14:creationId xmlns:p14="http://schemas.microsoft.com/office/powerpoint/2010/main" val="3082646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Lakihegy képekben</a:t>
            </a:r>
            <a:endParaRPr lang="hu-HU" sz="2800" dirty="0"/>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79662"/>
            <a:ext cx="4040113" cy="2592406"/>
          </a:xfrm>
          <a:prstGeom prst="rect">
            <a:avLst/>
          </a:prstGeom>
        </p:spPr>
      </p:pic>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3" y="1779661"/>
            <a:ext cx="4601697" cy="2592289"/>
          </a:xfrm>
          <a:prstGeom prst="rect">
            <a:avLst/>
          </a:prstGeom>
        </p:spPr>
      </p:pic>
    </p:spTree>
    <p:extLst>
      <p:ext uri="{BB962C8B-B14F-4D97-AF65-F5344CB8AC3E}">
        <p14:creationId xmlns:p14="http://schemas.microsoft.com/office/powerpoint/2010/main" val="2523149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endParaRPr lang="hu-HU" dirty="0" smtClean="0"/>
          </a:p>
          <a:p>
            <a:pPr marL="0" indent="0" algn="ctr">
              <a:buNone/>
            </a:pPr>
            <a:r>
              <a:rPr lang="hu-HU" dirty="0" smtClean="0"/>
              <a:t>Köszönöm a figyelmüket!</a:t>
            </a:r>
          </a:p>
          <a:p>
            <a:pPr marL="0" indent="0" algn="ctr">
              <a:buNone/>
            </a:pPr>
            <a:r>
              <a:rPr lang="hu-HU" dirty="0" smtClean="0"/>
              <a:t>Sági József</a:t>
            </a:r>
          </a:p>
          <a:p>
            <a:pPr marL="0" indent="0" algn="ctr">
              <a:buNone/>
            </a:pPr>
            <a:r>
              <a:rPr lang="hu-HU" dirty="0" err="1" smtClean="0"/>
              <a:t>sagij</a:t>
            </a:r>
            <a:r>
              <a:rPr lang="hu-HU" dirty="0" smtClean="0"/>
              <a:t>@</a:t>
            </a:r>
            <a:r>
              <a:rPr lang="hu-HU" smtClean="0"/>
              <a:t>ahrt.hu</a:t>
            </a:r>
            <a:endParaRPr lang="hu-HU" dirty="0"/>
          </a:p>
        </p:txBody>
      </p:sp>
    </p:spTree>
    <p:extLst>
      <p:ext uri="{BB962C8B-B14F-4D97-AF65-F5344CB8AC3E}">
        <p14:creationId xmlns:p14="http://schemas.microsoft.com/office/powerpoint/2010/main" val="2815146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rövid története</a:t>
            </a:r>
            <a:endParaRPr lang="hu-HU" sz="2800" dirty="0"/>
          </a:p>
        </p:txBody>
      </p:sp>
      <p:sp>
        <p:nvSpPr>
          <p:cNvPr id="5" name="Rectangle 308228"/>
          <p:cNvSpPr>
            <a:spLocks noGrp="1" noChangeArrowheads="1"/>
          </p:cNvSpPr>
          <p:nvPr>
            <p:ph idx="1"/>
          </p:nvPr>
        </p:nvSpPr>
        <p:spPr bwMode="auto">
          <a:xfrm>
            <a:off x="457200" y="1115361"/>
            <a:ext cx="8229600" cy="356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hu-HU" sz="1600" dirty="0">
                <a:solidFill>
                  <a:srgbClr val="000081"/>
                </a:solidFill>
              </a:rPr>
              <a:t>Az RKV rendszert Németországban az EFR cég szakemberei kezdték fejleszteni a 1990-es évek közepén, miután felszabadították a hosszúhullámú rádiósávot ipari felhasználásra is. </a:t>
            </a:r>
          </a:p>
          <a:p>
            <a:pPr algn="just"/>
            <a:r>
              <a:rPr lang="hu-HU" sz="1600" dirty="0" smtClean="0">
                <a:solidFill>
                  <a:srgbClr val="000081"/>
                </a:solidFill>
              </a:rPr>
              <a:t>1994</a:t>
            </a:r>
          </a:p>
          <a:p>
            <a:pPr lvl="1" algn="just"/>
            <a:r>
              <a:rPr lang="hu-HU" sz="1200" dirty="0" smtClean="0">
                <a:solidFill>
                  <a:srgbClr val="000081"/>
                </a:solidFill>
              </a:rPr>
              <a:t>EFR GmbH / Media </a:t>
            </a:r>
            <a:r>
              <a:rPr lang="hu-HU" sz="1200" dirty="0" err="1" smtClean="0">
                <a:solidFill>
                  <a:srgbClr val="000081"/>
                </a:solidFill>
              </a:rPr>
              <a:t>Broadcast</a:t>
            </a:r>
            <a:r>
              <a:rPr lang="hu-HU" sz="1200" dirty="0" smtClean="0">
                <a:solidFill>
                  <a:srgbClr val="000081"/>
                </a:solidFill>
              </a:rPr>
              <a:t> </a:t>
            </a:r>
            <a:endParaRPr lang="hu-HU" sz="1200" dirty="0">
              <a:solidFill>
                <a:srgbClr val="000081"/>
              </a:solidFill>
            </a:endParaRPr>
          </a:p>
          <a:p>
            <a:pPr lvl="1" algn="just"/>
            <a:r>
              <a:rPr lang="hu-HU" sz="1200" dirty="0">
                <a:solidFill>
                  <a:srgbClr val="000081"/>
                </a:solidFill>
              </a:rPr>
              <a:t>2 adó berendezés, teljes Németországot </a:t>
            </a:r>
            <a:r>
              <a:rPr lang="hu-HU" sz="1200" dirty="0" smtClean="0">
                <a:solidFill>
                  <a:srgbClr val="000081"/>
                </a:solidFill>
              </a:rPr>
              <a:t>lefedi</a:t>
            </a:r>
          </a:p>
          <a:p>
            <a:pPr lvl="1" algn="just"/>
            <a:r>
              <a:rPr lang="hu-HU" sz="1200" dirty="0" smtClean="0">
                <a:solidFill>
                  <a:srgbClr val="000081"/>
                </a:solidFill>
              </a:rPr>
              <a:t>Frekvencia: </a:t>
            </a:r>
            <a:r>
              <a:rPr lang="hu-HU" sz="1200" dirty="0" err="1" smtClean="0">
                <a:solidFill>
                  <a:srgbClr val="000081"/>
                </a:solidFill>
              </a:rPr>
              <a:t>Burg</a:t>
            </a:r>
            <a:r>
              <a:rPr lang="hu-HU" sz="1200" dirty="0" smtClean="0">
                <a:solidFill>
                  <a:srgbClr val="000081"/>
                </a:solidFill>
              </a:rPr>
              <a:t> 139kHz, </a:t>
            </a:r>
            <a:r>
              <a:rPr lang="hu-HU" sz="1200" dirty="0" err="1" smtClean="0">
                <a:solidFill>
                  <a:srgbClr val="000081"/>
                </a:solidFill>
              </a:rPr>
              <a:t>Mainflingen</a:t>
            </a:r>
            <a:r>
              <a:rPr lang="hu-HU" sz="1200" dirty="0" smtClean="0">
                <a:solidFill>
                  <a:srgbClr val="000081"/>
                </a:solidFill>
              </a:rPr>
              <a:t> 129,1kHz / Moduláció: FSK / Sebesség: 200Baud</a:t>
            </a:r>
            <a:endParaRPr lang="hu-HU" sz="1200" dirty="0">
              <a:solidFill>
                <a:srgbClr val="000081"/>
              </a:solidFill>
            </a:endParaRPr>
          </a:p>
          <a:p>
            <a:pPr algn="just"/>
            <a:r>
              <a:rPr lang="hu-HU" sz="1600" dirty="0" smtClean="0">
                <a:solidFill>
                  <a:srgbClr val="000081"/>
                </a:solidFill>
              </a:rPr>
              <a:t>2006</a:t>
            </a:r>
          </a:p>
          <a:p>
            <a:pPr lvl="1" algn="just"/>
            <a:r>
              <a:rPr lang="hu-HU" sz="1200" dirty="0" smtClean="0">
                <a:solidFill>
                  <a:srgbClr val="000081"/>
                </a:solidFill>
              </a:rPr>
              <a:t>EFR </a:t>
            </a:r>
            <a:r>
              <a:rPr lang="hu-HU" sz="1200" dirty="0">
                <a:solidFill>
                  <a:srgbClr val="000081"/>
                </a:solidFill>
              </a:rPr>
              <a:t>CEE </a:t>
            </a:r>
            <a:r>
              <a:rPr lang="hu-HU" sz="1200" dirty="0" smtClean="0">
                <a:solidFill>
                  <a:srgbClr val="000081"/>
                </a:solidFill>
              </a:rPr>
              <a:t>/ Antenna Hungária </a:t>
            </a:r>
          </a:p>
          <a:p>
            <a:pPr lvl="1" algn="just"/>
            <a:r>
              <a:rPr lang="hu-HU" sz="1200" dirty="0" smtClean="0">
                <a:solidFill>
                  <a:srgbClr val="000081"/>
                </a:solidFill>
              </a:rPr>
              <a:t>1 adó berendezés Közép-Európa</a:t>
            </a:r>
          </a:p>
          <a:p>
            <a:pPr lvl="1" algn="just"/>
            <a:r>
              <a:rPr lang="hu-HU" sz="1200" dirty="0" smtClean="0">
                <a:solidFill>
                  <a:srgbClr val="000081"/>
                </a:solidFill>
              </a:rPr>
              <a:t>Frekvencia </a:t>
            </a:r>
            <a:r>
              <a:rPr lang="hu-HU" sz="1200" dirty="0">
                <a:solidFill>
                  <a:srgbClr val="000081"/>
                </a:solidFill>
              </a:rPr>
              <a:t>135,6kHz / Moduláció: FSK / Sebesség: </a:t>
            </a:r>
            <a:r>
              <a:rPr lang="hu-HU" sz="1200" dirty="0" smtClean="0">
                <a:solidFill>
                  <a:srgbClr val="000081"/>
                </a:solidFill>
              </a:rPr>
              <a:t>200Baud</a:t>
            </a:r>
          </a:p>
          <a:p>
            <a:pPr algn="just"/>
            <a:r>
              <a:rPr lang="hu-HU" sz="1600" dirty="0" smtClean="0">
                <a:solidFill>
                  <a:srgbClr val="000081"/>
                </a:solidFill>
              </a:rPr>
              <a:t>Jelenleg </a:t>
            </a:r>
            <a:r>
              <a:rPr lang="hu-HU" sz="1600" dirty="0">
                <a:solidFill>
                  <a:srgbClr val="000081"/>
                </a:solidFill>
              </a:rPr>
              <a:t>már közel </a:t>
            </a:r>
            <a:r>
              <a:rPr lang="de-DE" sz="1600" dirty="0" smtClean="0">
                <a:solidFill>
                  <a:srgbClr val="000081"/>
                </a:solidFill>
              </a:rPr>
              <a:t>1</a:t>
            </a:r>
            <a:r>
              <a:rPr lang="hu-HU" sz="1600" dirty="0" smtClean="0">
                <a:solidFill>
                  <a:srgbClr val="000081"/>
                </a:solidFill>
              </a:rPr>
              <a:t>,8 millió végpont </a:t>
            </a:r>
            <a:r>
              <a:rPr lang="hu-HU" sz="1600" dirty="0">
                <a:solidFill>
                  <a:srgbClr val="000081"/>
                </a:solidFill>
              </a:rPr>
              <a:t>van </a:t>
            </a:r>
            <a:r>
              <a:rPr lang="hu-HU" sz="1600" dirty="0" smtClean="0">
                <a:solidFill>
                  <a:srgbClr val="000081"/>
                </a:solidFill>
              </a:rPr>
              <a:t>felszerelve, 7 országban</a:t>
            </a:r>
          </a:p>
          <a:p>
            <a:pPr lvl="1" algn="just"/>
            <a:r>
              <a:rPr lang="hu-HU" sz="1200" dirty="0" smtClean="0">
                <a:solidFill>
                  <a:srgbClr val="000081"/>
                </a:solidFill>
              </a:rPr>
              <a:t>Lakihegy régió 550 ezer végpont</a:t>
            </a:r>
            <a:endParaRPr lang="hu-HU" sz="1200" dirty="0">
              <a:solidFill>
                <a:srgbClr val="000081"/>
              </a:solidFill>
            </a:endParaRPr>
          </a:p>
          <a:p>
            <a:endParaRPr lang="hu-HU" sz="1600" dirty="0">
              <a:solidFill>
                <a:srgbClr val="000081"/>
              </a:solidFill>
            </a:endParaRPr>
          </a:p>
        </p:txBody>
      </p:sp>
    </p:spTree>
    <p:extLst>
      <p:ext uri="{BB962C8B-B14F-4D97-AF65-F5344CB8AC3E}">
        <p14:creationId xmlns:p14="http://schemas.microsoft.com/office/powerpoint/2010/main" val="12087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felhasználása</a:t>
            </a:r>
            <a:endParaRPr lang="hu-HU" sz="2800" dirty="0"/>
          </a:p>
        </p:txBody>
      </p:sp>
      <p:sp>
        <p:nvSpPr>
          <p:cNvPr id="25" name="Rectangle 125050"/>
          <p:cNvSpPr>
            <a:spLocks noChangeArrowheads="1"/>
          </p:cNvSpPr>
          <p:nvPr/>
        </p:nvSpPr>
        <p:spPr bwMode="auto">
          <a:xfrm>
            <a:off x="6297613" y="1222375"/>
            <a:ext cx="2159000" cy="337224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pic>
        <p:nvPicPr>
          <p:cNvPr id="26" name="Rectangle 12502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2178" y="2927627"/>
            <a:ext cx="13684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25040"/>
          <p:cNvSpPr>
            <a:spLocks noChangeArrowheads="1"/>
          </p:cNvSpPr>
          <p:nvPr/>
        </p:nvSpPr>
        <p:spPr bwMode="auto">
          <a:xfrm>
            <a:off x="453421" y="1200151"/>
            <a:ext cx="5399087" cy="360363"/>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uLnTx/>
              <a:uFillTx/>
            </a:endParaRPr>
          </a:p>
        </p:txBody>
      </p:sp>
      <p:sp>
        <p:nvSpPr>
          <p:cNvPr id="28" name="Rectangle 125041"/>
          <p:cNvSpPr>
            <a:spLocks noChangeArrowheads="1"/>
          </p:cNvSpPr>
          <p:nvPr/>
        </p:nvSpPr>
        <p:spPr bwMode="auto">
          <a:xfrm>
            <a:off x="459770" y="1667474"/>
            <a:ext cx="5399087" cy="95935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hu-HU" sz="1100" b="0" i="0" u="none" strike="noStrike" kern="0" cap="none" spc="0" normalizeH="0" baseline="0" noProof="0" dirty="0" smtClean="0">
              <a:ln>
                <a:noFill/>
              </a:ln>
              <a:solidFill>
                <a:srgbClr val="000000"/>
              </a:solidFill>
              <a:effectLst/>
              <a:uLnTx/>
              <a:uFillTx/>
            </a:endParaRPr>
          </a:p>
        </p:txBody>
      </p:sp>
      <p:sp>
        <p:nvSpPr>
          <p:cNvPr id="29" name="Rectangle 125042"/>
          <p:cNvSpPr>
            <a:spLocks noChangeArrowheads="1"/>
          </p:cNvSpPr>
          <p:nvPr/>
        </p:nvSpPr>
        <p:spPr bwMode="auto">
          <a:xfrm>
            <a:off x="459769" y="2714420"/>
            <a:ext cx="5399087" cy="633469"/>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hu-HU" sz="1100" b="0" i="0" u="none" strike="noStrike" kern="0" cap="none" spc="0" normalizeH="0" baseline="0" noProof="0" dirty="0" smtClean="0">
              <a:ln>
                <a:noFill/>
              </a:ln>
              <a:solidFill>
                <a:srgbClr val="000000"/>
              </a:solidFill>
              <a:effectLst/>
              <a:uLnTx/>
              <a:uFillTx/>
            </a:endParaRPr>
          </a:p>
        </p:txBody>
      </p:sp>
      <p:sp>
        <p:nvSpPr>
          <p:cNvPr id="30" name="Rectangle 125043"/>
          <p:cNvSpPr>
            <a:spLocks noChangeArrowheads="1"/>
          </p:cNvSpPr>
          <p:nvPr/>
        </p:nvSpPr>
        <p:spPr bwMode="auto">
          <a:xfrm>
            <a:off x="453420" y="3448001"/>
            <a:ext cx="5399087" cy="112297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uLnTx/>
              <a:uFillTx/>
            </a:endParaRPr>
          </a:p>
        </p:txBody>
      </p:sp>
      <p:sp>
        <p:nvSpPr>
          <p:cNvPr id="31" name="TextBox 125045"/>
          <p:cNvSpPr txBox="1">
            <a:spLocks noChangeArrowheads="1"/>
          </p:cNvSpPr>
          <p:nvPr/>
        </p:nvSpPr>
        <p:spPr bwMode="auto">
          <a:xfrm>
            <a:off x="561371" y="1273176"/>
            <a:ext cx="525780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50" b="1" i="0" u="none" strike="noStrike" kern="0" cap="none" spc="0" normalizeH="0" baseline="0" noProof="0" dirty="0">
                <a:ln>
                  <a:noFill/>
                </a:ln>
                <a:solidFill>
                  <a:srgbClr val="000000"/>
                </a:solidFill>
                <a:effectLst/>
                <a:uLnTx/>
                <a:uFillTx/>
                <a:latin typeface="Arial" pitchFamily="34" charset="0"/>
              </a:rPr>
              <a:t>Villamos </a:t>
            </a:r>
            <a:r>
              <a:rPr kumimoji="0" lang="hu-HU" sz="1050" b="1" i="0" u="none" strike="noStrike" kern="0" cap="none" spc="0" normalizeH="0" baseline="0" noProof="0" dirty="0" smtClean="0">
                <a:ln>
                  <a:noFill/>
                </a:ln>
                <a:solidFill>
                  <a:srgbClr val="000000"/>
                </a:solidFill>
                <a:effectLst/>
                <a:uLnTx/>
                <a:uFillTx/>
                <a:latin typeface="Arial" pitchFamily="34" charset="0"/>
              </a:rPr>
              <a:t>terhelés befolyásolása</a:t>
            </a:r>
            <a:endParaRPr kumimoji="0" lang="de-DE" sz="1050" b="1" i="0" u="none" strike="noStrike" kern="0" cap="none" spc="0" normalizeH="0" baseline="0" noProof="0" dirty="0" smtClean="0">
              <a:ln>
                <a:noFill/>
              </a:ln>
              <a:solidFill>
                <a:srgbClr val="000000"/>
              </a:solidFill>
              <a:effectLst/>
              <a:uLnTx/>
              <a:uFillTx/>
              <a:latin typeface="Arial" pitchFamily="34" charset="0"/>
            </a:endParaRPr>
          </a:p>
        </p:txBody>
      </p:sp>
      <p:sp>
        <p:nvSpPr>
          <p:cNvPr id="32" name="TextBox 125046"/>
          <p:cNvSpPr txBox="1">
            <a:spLocks noChangeArrowheads="1"/>
          </p:cNvSpPr>
          <p:nvPr/>
        </p:nvSpPr>
        <p:spPr bwMode="auto">
          <a:xfrm>
            <a:off x="561370" y="2785857"/>
            <a:ext cx="5005387"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50" b="1" i="0" u="none" strike="noStrike" kern="0" cap="none" spc="0" normalizeH="0" baseline="0" noProof="0" dirty="0" smtClean="0">
                <a:ln>
                  <a:noFill/>
                </a:ln>
                <a:solidFill>
                  <a:srgbClr val="000000"/>
                </a:solidFill>
                <a:effectLst/>
                <a:uLnTx/>
                <a:uFillTx/>
                <a:latin typeface="Arial" pitchFamily="34" charset="0"/>
              </a:rPr>
              <a:t>Világítás vezérlés</a:t>
            </a:r>
          </a:p>
          <a:p>
            <a:pPr marL="0" marR="0" lvl="0" indent="0" defTabSz="914400" eaLnBrk="0" fontAlgn="base" latinLnBrk="0" hangingPunct="0">
              <a:lnSpc>
                <a:spcPct val="100000"/>
              </a:lnSpc>
              <a:spcBef>
                <a:spcPct val="0"/>
              </a:spcBef>
              <a:spcAft>
                <a:spcPct val="0"/>
              </a:spcAft>
              <a:buClrTx/>
              <a:buSzTx/>
              <a:buFontTx/>
              <a:buNone/>
              <a:tabLst/>
              <a:defRPr/>
            </a:pPr>
            <a:r>
              <a:rPr kumimoji="0" lang="hu-HU" altLang="de-DE" sz="1050" b="0" i="0" u="none" strike="noStrike" kern="0" cap="none" spc="0" normalizeH="0" baseline="0" noProof="0" dirty="0" smtClean="0">
                <a:ln>
                  <a:noFill/>
                </a:ln>
                <a:solidFill>
                  <a:srgbClr val="000000"/>
                </a:solidFill>
                <a:effectLst/>
                <a:uLnTx/>
                <a:uFillTx/>
                <a:latin typeface="Arial" pitchFamily="34" charset="0"/>
              </a:rPr>
              <a:t>Köz- és díszvilágítás</a:t>
            </a:r>
          </a:p>
          <a:p>
            <a:pPr marL="0" marR="0" lvl="0" indent="0" defTabSz="914400" eaLnBrk="0" fontAlgn="base" latinLnBrk="0" hangingPunct="0">
              <a:lnSpc>
                <a:spcPct val="100000"/>
              </a:lnSpc>
              <a:spcBef>
                <a:spcPct val="0"/>
              </a:spcBef>
              <a:spcAft>
                <a:spcPct val="0"/>
              </a:spcAft>
              <a:buClrTx/>
              <a:buSzTx/>
              <a:buFontTx/>
              <a:buNone/>
              <a:tabLst/>
              <a:defRPr/>
            </a:pPr>
            <a:r>
              <a:rPr kumimoji="0" lang="hu-HU" altLang="de-DE" sz="1050" b="0" i="0" u="none" strike="noStrike" kern="0" cap="none" spc="0" normalizeH="0" baseline="0" noProof="0" dirty="0" smtClean="0">
                <a:ln>
                  <a:noFill/>
                </a:ln>
                <a:solidFill>
                  <a:srgbClr val="000000"/>
                </a:solidFill>
                <a:effectLst/>
                <a:uLnTx/>
                <a:uFillTx/>
                <a:latin typeface="Arial" pitchFamily="34" charset="0"/>
              </a:rPr>
              <a:t>Kirakat és reklámtábla</a:t>
            </a:r>
            <a:endParaRPr kumimoji="0" lang="hu-HU" altLang="de-DE" sz="1050" b="0" i="0" u="none" strike="noStrike" kern="0" cap="none" spc="0" normalizeH="0" baseline="0" noProof="0" dirty="0">
              <a:ln>
                <a:noFill/>
              </a:ln>
              <a:solidFill>
                <a:srgbClr val="000000"/>
              </a:solidFill>
              <a:effectLst/>
              <a:uLnTx/>
              <a:uFillTx/>
              <a:latin typeface="Arial" pitchFamily="34" charset="0"/>
            </a:endParaRPr>
          </a:p>
        </p:txBody>
      </p:sp>
      <p:sp>
        <p:nvSpPr>
          <p:cNvPr id="33" name="TextBox 125047"/>
          <p:cNvSpPr txBox="1">
            <a:spLocks noChangeArrowheads="1"/>
          </p:cNvSpPr>
          <p:nvPr/>
        </p:nvSpPr>
        <p:spPr bwMode="auto">
          <a:xfrm>
            <a:off x="561370" y="1722528"/>
            <a:ext cx="403225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50" b="1" i="0" u="none" strike="noStrike" kern="0" cap="none" spc="0" normalizeH="0" baseline="0" noProof="0" dirty="0" smtClean="0">
                <a:ln>
                  <a:noFill/>
                </a:ln>
                <a:solidFill>
                  <a:srgbClr val="000000"/>
                </a:solidFill>
                <a:effectLst/>
                <a:uLnTx/>
                <a:uFillTx/>
                <a:latin typeface="Arial" pitchFamily="34" charset="0"/>
              </a:rPr>
              <a:t>Energia management (LMS) </a:t>
            </a:r>
          </a:p>
          <a:p>
            <a:pPr marL="0" marR="0" lvl="0" indent="0" defTabSz="914400" eaLnBrk="0" fontAlgn="base" latinLnBrk="0" hangingPunct="0">
              <a:lnSpc>
                <a:spcPct val="100000"/>
              </a:lnSpc>
              <a:spcBef>
                <a:spcPct val="0"/>
              </a:spcBef>
              <a:spcAft>
                <a:spcPct val="0"/>
              </a:spcAft>
              <a:buClrTx/>
              <a:buSzTx/>
              <a:buFontTx/>
              <a:buNone/>
              <a:tabLst/>
              <a:defRPr/>
            </a:pPr>
            <a:r>
              <a:rPr kumimoji="0" lang="hu-HU" sz="1050" b="0" i="0" u="none" strike="noStrike" kern="0" cap="none" spc="0" normalizeH="0" baseline="0" noProof="0" dirty="0" smtClean="0">
                <a:ln>
                  <a:noFill/>
                </a:ln>
                <a:solidFill>
                  <a:srgbClr val="000000"/>
                </a:solidFill>
                <a:effectLst/>
                <a:uLnTx/>
                <a:uFillTx/>
                <a:latin typeface="Arial" pitchFamily="34" charset="0"/>
              </a:rPr>
              <a:t>Terhelési csoportok be- és kikapcsolása</a:t>
            </a:r>
          </a:p>
          <a:p>
            <a:pPr marL="0" marR="0" lvl="0" indent="0" defTabSz="914400" eaLnBrk="0" fontAlgn="base" latinLnBrk="0" hangingPunct="0">
              <a:lnSpc>
                <a:spcPct val="100000"/>
              </a:lnSpc>
              <a:spcBef>
                <a:spcPct val="0"/>
              </a:spcBef>
              <a:spcAft>
                <a:spcPct val="0"/>
              </a:spcAft>
              <a:buClrTx/>
              <a:buSzTx/>
              <a:buFontTx/>
              <a:buNone/>
              <a:tabLst/>
              <a:defRPr/>
            </a:pPr>
            <a:r>
              <a:rPr kumimoji="0" lang="hu-HU" altLang="de-DE" sz="1050" b="0" i="0" u="none" strike="noStrike" kern="0" cap="none" spc="0" normalizeH="0" baseline="0" noProof="0" dirty="0" smtClean="0">
                <a:ln>
                  <a:noFill/>
                </a:ln>
                <a:solidFill>
                  <a:srgbClr val="000000"/>
                </a:solidFill>
                <a:effectLst/>
                <a:uLnTx/>
                <a:uFillTx/>
                <a:latin typeface="Arial" pitchFamily="34" charset="0"/>
              </a:rPr>
              <a:t>Generátorok vezérlése</a:t>
            </a:r>
          </a:p>
          <a:p>
            <a:pPr marL="0" marR="0" lvl="0" indent="0" defTabSz="914400" eaLnBrk="0" fontAlgn="base" latinLnBrk="0" hangingPunct="0">
              <a:lnSpc>
                <a:spcPct val="100000"/>
              </a:lnSpc>
              <a:spcBef>
                <a:spcPct val="0"/>
              </a:spcBef>
              <a:spcAft>
                <a:spcPct val="0"/>
              </a:spcAft>
              <a:buClrTx/>
              <a:buSzTx/>
              <a:buFontTx/>
              <a:buNone/>
              <a:tabLst/>
              <a:defRPr/>
            </a:pPr>
            <a:r>
              <a:rPr kumimoji="0" lang="hu-HU" altLang="de-DE" sz="1050" b="0" i="0" u="none" strike="noStrike" kern="0" cap="none" spc="0" normalizeH="0" baseline="0" noProof="0" dirty="0" err="1" smtClean="0">
                <a:ln>
                  <a:noFill/>
                </a:ln>
                <a:solidFill>
                  <a:srgbClr val="000000"/>
                </a:solidFill>
                <a:effectLst/>
                <a:uLnTx/>
                <a:uFillTx/>
                <a:latin typeface="Arial" pitchFamily="34" charset="0"/>
              </a:rPr>
              <a:t>Bio</a:t>
            </a:r>
            <a:r>
              <a:rPr kumimoji="0" lang="hu-HU" altLang="de-DE" sz="1050" b="0" i="0" u="none" strike="noStrike" kern="0" cap="none" spc="0" normalizeH="0" baseline="0" noProof="0" dirty="0" smtClean="0">
                <a:ln>
                  <a:noFill/>
                </a:ln>
                <a:solidFill>
                  <a:srgbClr val="000000"/>
                </a:solidFill>
                <a:effectLst/>
                <a:uLnTx/>
                <a:uFillTx/>
                <a:latin typeface="Arial" pitchFamily="34" charset="0"/>
              </a:rPr>
              <a:t> és szélerőművek</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050" b="0" i="0" u="none" strike="noStrike" kern="0" cap="none" spc="0" normalizeH="0" baseline="0" noProof="0" dirty="0" err="1" smtClean="0">
                <a:ln>
                  <a:noFill/>
                </a:ln>
                <a:solidFill>
                  <a:srgbClr val="000000"/>
                </a:solidFill>
                <a:effectLst/>
                <a:uLnTx/>
                <a:uFillTx/>
                <a:latin typeface="Arial" pitchFamily="34" charset="0"/>
              </a:rPr>
              <a:t>Beavatkozás</a:t>
            </a:r>
            <a:r>
              <a:rPr kumimoji="0" lang="de-DE" altLang="de-DE" sz="1050" b="0" i="0" u="none" strike="noStrike" kern="0" cap="none" spc="0" normalizeH="0" baseline="0" noProof="0" dirty="0" smtClean="0">
                <a:ln>
                  <a:noFill/>
                </a:ln>
                <a:solidFill>
                  <a:srgbClr val="000000"/>
                </a:solidFill>
                <a:effectLst/>
                <a:uLnTx/>
                <a:uFillTx/>
                <a:latin typeface="Arial" pitchFamily="34" charset="0"/>
              </a:rPr>
              <a:t> i</a:t>
            </a:r>
            <a:r>
              <a:rPr kumimoji="0" lang="hu-HU" altLang="de-DE" sz="1050" b="0" i="0" u="none" strike="noStrike" kern="0" cap="none" spc="0" normalizeH="0" baseline="0" noProof="0" dirty="0" smtClean="0">
                <a:ln>
                  <a:noFill/>
                </a:ln>
                <a:solidFill>
                  <a:srgbClr val="000000"/>
                </a:solidFill>
                <a:effectLst/>
                <a:uLnTx/>
                <a:uFillTx/>
                <a:latin typeface="Arial" pitchFamily="34" charset="0"/>
              </a:rPr>
              <a:t>pari és közintézmények</a:t>
            </a:r>
            <a:endParaRPr kumimoji="0" lang="hu-HU" altLang="de-DE" sz="1050" b="0" i="0" u="none" strike="noStrike" kern="0" cap="none" spc="0" normalizeH="0" baseline="0" noProof="0" dirty="0">
              <a:ln>
                <a:noFill/>
              </a:ln>
              <a:solidFill>
                <a:srgbClr val="000000"/>
              </a:solidFill>
              <a:effectLst/>
              <a:uLnTx/>
              <a:uFillTx/>
              <a:latin typeface="Arial" pitchFamily="34" charset="0"/>
            </a:endParaRPr>
          </a:p>
        </p:txBody>
      </p:sp>
      <p:sp>
        <p:nvSpPr>
          <p:cNvPr id="34" name="TextBox 125049"/>
          <p:cNvSpPr txBox="1">
            <a:spLocks noChangeArrowheads="1"/>
          </p:cNvSpPr>
          <p:nvPr/>
        </p:nvSpPr>
        <p:spPr bwMode="auto">
          <a:xfrm>
            <a:off x="561370" y="3521027"/>
            <a:ext cx="5195887"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300" b="1">
                <a:solidFill>
                  <a:schemeClr val="tx1"/>
                </a:solidFill>
                <a:latin typeface="Arial" pitchFamily="34" charset="0"/>
              </a:defRPr>
            </a:lvl1pPr>
            <a:lvl2pPr marL="742950" indent="-285750">
              <a:defRPr sz="2300" b="1">
                <a:solidFill>
                  <a:schemeClr val="tx1"/>
                </a:solidFill>
                <a:latin typeface="Arial" pitchFamily="34" charset="0"/>
              </a:defRPr>
            </a:lvl2pPr>
            <a:lvl3pPr marL="1143000" indent="-228600">
              <a:defRPr sz="2300" b="1">
                <a:solidFill>
                  <a:schemeClr val="tx1"/>
                </a:solidFill>
                <a:latin typeface="Arial" pitchFamily="34" charset="0"/>
              </a:defRPr>
            </a:lvl3pPr>
            <a:lvl4pPr marL="1600200" indent="-228600">
              <a:defRPr sz="2300" b="1">
                <a:solidFill>
                  <a:schemeClr val="tx1"/>
                </a:solidFill>
                <a:latin typeface="Arial" pitchFamily="34" charset="0"/>
              </a:defRPr>
            </a:lvl4pPr>
            <a:lvl5pPr marL="2057400" indent="-228600">
              <a:defRPr sz="2300" b="1">
                <a:solidFill>
                  <a:schemeClr val="tx1"/>
                </a:solidFill>
                <a:latin typeface="Arial" pitchFamily="34" charset="0"/>
              </a:defRPr>
            </a:lvl5pPr>
            <a:lvl6pPr marL="2514600" indent="-228600" eaLnBrk="0" fontAlgn="base" hangingPunct="0">
              <a:spcBef>
                <a:spcPct val="0"/>
              </a:spcBef>
              <a:spcAft>
                <a:spcPct val="0"/>
              </a:spcAft>
              <a:defRPr sz="2300" b="1">
                <a:solidFill>
                  <a:schemeClr val="tx1"/>
                </a:solidFill>
                <a:latin typeface="Arial" pitchFamily="34" charset="0"/>
              </a:defRPr>
            </a:lvl6pPr>
            <a:lvl7pPr marL="2971800" indent="-228600" eaLnBrk="0" fontAlgn="base" hangingPunct="0">
              <a:spcBef>
                <a:spcPct val="0"/>
              </a:spcBef>
              <a:spcAft>
                <a:spcPct val="0"/>
              </a:spcAft>
              <a:defRPr sz="2300" b="1">
                <a:solidFill>
                  <a:schemeClr val="tx1"/>
                </a:solidFill>
                <a:latin typeface="Arial" pitchFamily="34" charset="0"/>
              </a:defRPr>
            </a:lvl7pPr>
            <a:lvl8pPr marL="3429000" indent="-228600" eaLnBrk="0" fontAlgn="base" hangingPunct="0">
              <a:spcBef>
                <a:spcPct val="0"/>
              </a:spcBef>
              <a:spcAft>
                <a:spcPct val="0"/>
              </a:spcAft>
              <a:defRPr sz="2300" b="1">
                <a:solidFill>
                  <a:schemeClr val="tx1"/>
                </a:solidFill>
                <a:latin typeface="Arial" pitchFamily="34" charset="0"/>
              </a:defRPr>
            </a:lvl8pPr>
            <a:lvl9pPr marL="3886200" indent="-228600" eaLnBrk="0" fontAlgn="base" hangingPunct="0">
              <a:spcBef>
                <a:spcPct val="0"/>
              </a:spcBef>
              <a:spcAft>
                <a:spcPct val="0"/>
              </a:spcAft>
              <a:defRPr sz="2300" b="1">
                <a:solidFill>
                  <a:schemeClr val="tx1"/>
                </a:solidFill>
                <a:latin typeface="Arial"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sz="1050" b="1" i="0" u="none" strike="noStrike" kern="0" cap="none" spc="0" normalizeH="0" baseline="0" noProof="0" dirty="0" smtClean="0">
                <a:ln>
                  <a:noFill/>
                </a:ln>
                <a:solidFill>
                  <a:srgbClr val="000000"/>
                </a:solidFill>
                <a:effectLst/>
                <a:uLnTx/>
                <a:uFillTx/>
                <a:latin typeface="Arial" pitchFamily="34" charset="0"/>
              </a:rPr>
              <a:t>Speciális felhasználások</a:t>
            </a:r>
          </a:p>
          <a:p>
            <a:pPr marL="0" marR="0" lvl="0" indent="0" defTabSz="914400" eaLnBrk="0" fontAlgn="base" latinLnBrk="0" hangingPunct="0">
              <a:lnSpc>
                <a:spcPct val="100000"/>
              </a:lnSpc>
              <a:spcBef>
                <a:spcPct val="0"/>
              </a:spcBef>
              <a:spcAft>
                <a:spcPct val="0"/>
              </a:spcAft>
              <a:buClrTx/>
              <a:buSzTx/>
              <a:buFontTx/>
              <a:buNone/>
              <a:tabLst/>
              <a:defRPr/>
            </a:pPr>
            <a:r>
              <a:rPr kumimoji="0" lang="hu-HU" altLang="de-DE" sz="1050" b="0" i="0" u="none" strike="noStrike" kern="0" cap="none" spc="0" normalizeH="0" baseline="0" noProof="0" dirty="0" smtClean="0">
                <a:ln>
                  <a:noFill/>
                </a:ln>
                <a:solidFill>
                  <a:srgbClr val="000000"/>
                </a:solidFill>
                <a:effectLst/>
                <a:uLnTx/>
                <a:uFillTx/>
                <a:latin typeface="Arial" pitchFamily="34" charset="0"/>
              </a:rPr>
              <a:t>Vészhelyzeti kommunikáció</a:t>
            </a:r>
          </a:p>
          <a:p>
            <a:pPr marL="0" marR="0" lvl="0" indent="0" defTabSz="914400" eaLnBrk="0" fontAlgn="base" latinLnBrk="0" hangingPunct="0">
              <a:lnSpc>
                <a:spcPct val="100000"/>
              </a:lnSpc>
              <a:spcBef>
                <a:spcPct val="0"/>
              </a:spcBef>
              <a:spcAft>
                <a:spcPct val="0"/>
              </a:spcAft>
              <a:buClrTx/>
              <a:buSzTx/>
              <a:buFontTx/>
              <a:buNone/>
              <a:tabLst/>
              <a:defRPr/>
            </a:pPr>
            <a:r>
              <a:rPr kumimoji="0" lang="hu-HU" altLang="de-DE" sz="1050" b="0" i="0" u="none" strike="noStrike" kern="0" cap="none" spc="0" normalizeH="0" baseline="0" noProof="0" dirty="0" smtClean="0">
                <a:ln>
                  <a:noFill/>
                </a:ln>
                <a:solidFill>
                  <a:srgbClr val="000000"/>
                </a:solidFill>
                <a:effectLst/>
                <a:uLnTx/>
                <a:uFillTx/>
                <a:latin typeface="Arial" pitchFamily="34" charset="0"/>
              </a:rPr>
              <a:t>Távfűtés management</a:t>
            </a:r>
          </a:p>
          <a:p>
            <a:pPr marL="0" marR="0" lvl="0" indent="0" defTabSz="914400" eaLnBrk="0" fontAlgn="base" latinLnBrk="0" hangingPunct="0">
              <a:lnSpc>
                <a:spcPct val="100000"/>
              </a:lnSpc>
              <a:spcBef>
                <a:spcPct val="0"/>
              </a:spcBef>
              <a:spcAft>
                <a:spcPct val="0"/>
              </a:spcAft>
              <a:buClrTx/>
              <a:buSzTx/>
              <a:buFontTx/>
              <a:buNone/>
              <a:tabLst/>
              <a:defRPr/>
            </a:pPr>
            <a:r>
              <a:rPr kumimoji="0" lang="hu-HU" altLang="de-DE" sz="1050" b="0" i="0" u="none" strike="noStrike" kern="0" cap="none" spc="0" normalizeH="0" baseline="0" noProof="0" dirty="0" smtClean="0">
                <a:ln>
                  <a:noFill/>
                </a:ln>
                <a:solidFill>
                  <a:srgbClr val="000000"/>
                </a:solidFill>
                <a:effectLst/>
                <a:uLnTx/>
                <a:uFillTx/>
                <a:latin typeface="Arial" pitchFamily="34" charset="0"/>
              </a:rPr>
              <a:t>Üzenetek átvitele</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050" b="0" i="0" u="none" strike="noStrike" kern="0" cap="none" spc="0" normalizeH="0" baseline="0" noProof="0" dirty="0" err="1" smtClean="0">
                <a:ln>
                  <a:noFill/>
                </a:ln>
                <a:solidFill>
                  <a:srgbClr val="000000"/>
                </a:solidFill>
                <a:effectLst/>
                <a:uLnTx/>
                <a:uFillTx/>
                <a:latin typeface="Arial" pitchFamily="34" charset="0"/>
              </a:rPr>
              <a:t>Időjárás</a:t>
            </a:r>
            <a:r>
              <a:rPr kumimoji="0" lang="de-DE" altLang="de-DE" sz="1050" b="0" i="0" u="none" strike="noStrike" kern="0" cap="none" spc="0" normalizeH="0" baseline="0" noProof="0" dirty="0" smtClean="0">
                <a:ln>
                  <a:noFill/>
                </a:ln>
                <a:solidFill>
                  <a:srgbClr val="000000"/>
                </a:solidFill>
                <a:effectLst/>
                <a:uLnTx/>
                <a:uFillTx/>
                <a:latin typeface="Arial" pitchFamily="34" charset="0"/>
              </a:rPr>
              <a:t> </a:t>
            </a:r>
            <a:r>
              <a:rPr kumimoji="0" lang="de-DE" altLang="de-DE" sz="1050" b="0" i="0" u="none" strike="noStrike" kern="0" cap="none" spc="0" normalizeH="0" baseline="0" noProof="0" dirty="0" err="1" smtClean="0">
                <a:ln>
                  <a:noFill/>
                </a:ln>
                <a:solidFill>
                  <a:srgbClr val="000000"/>
                </a:solidFill>
                <a:effectLst/>
                <a:uLnTx/>
                <a:uFillTx/>
                <a:latin typeface="Arial" pitchFamily="34" charset="0"/>
              </a:rPr>
              <a:t>előrejelzés</a:t>
            </a:r>
            <a:r>
              <a:rPr kumimoji="0" lang="de-DE" altLang="de-DE" sz="1050" b="0" i="0" u="none" strike="noStrike" kern="0" cap="none" spc="0" normalizeH="0" baseline="0" noProof="0" dirty="0" smtClean="0">
                <a:ln>
                  <a:noFill/>
                </a:ln>
                <a:solidFill>
                  <a:srgbClr val="000000"/>
                </a:solidFill>
                <a:effectLst/>
                <a:uLnTx/>
                <a:uFillTx/>
                <a:latin typeface="Arial" pitchFamily="34" charset="0"/>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050" b="0" i="0" u="none" strike="noStrike" kern="0" cap="none" spc="0" normalizeH="0" baseline="0" noProof="0" dirty="0" err="1" smtClean="0">
                <a:ln>
                  <a:noFill/>
                </a:ln>
                <a:solidFill>
                  <a:srgbClr val="000000"/>
                </a:solidFill>
                <a:effectLst/>
                <a:uLnTx/>
                <a:uFillTx/>
                <a:latin typeface="Arial" pitchFamily="34" charset="0"/>
              </a:rPr>
              <a:t>Dátum</a:t>
            </a:r>
            <a:r>
              <a:rPr kumimoji="0" lang="de-DE" altLang="de-DE" sz="1050" b="0" i="0" u="none" strike="noStrike" kern="0" cap="none" spc="0" normalizeH="0" baseline="0" noProof="0" dirty="0" smtClean="0">
                <a:ln>
                  <a:noFill/>
                </a:ln>
                <a:solidFill>
                  <a:srgbClr val="000000"/>
                </a:solidFill>
                <a:effectLst/>
                <a:uLnTx/>
                <a:uFillTx/>
                <a:latin typeface="Arial" pitchFamily="34" charset="0"/>
              </a:rPr>
              <a:t> </a:t>
            </a:r>
            <a:r>
              <a:rPr kumimoji="0" lang="de-DE" altLang="de-DE" sz="1050" b="0" i="0" u="none" strike="noStrike" kern="0" cap="none" spc="0" normalizeH="0" baseline="0" noProof="0" dirty="0" err="1" smtClean="0">
                <a:ln>
                  <a:noFill/>
                </a:ln>
                <a:solidFill>
                  <a:srgbClr val="000000"/>
                </a:solidFill>
                <a:effectLst/>
                <a:uLnTx/>
                <a:uFillTx/>
                <a:latin typeface="Arial" pitchFamily="34" charset="0"/>
              </a:rPr>
              <a:t>és</a:t>
            </a:r>
            <a:r>
              <a:rPr kumimoji="0" lang="de-DE" altLang="de-DE" sz="1050" b="0" i="0" u="none" strike="noStrike" kern="0" cap="none" spc="0" normalizeH="0" baseline="0" noProof="0" dirty="0" smtClean="0">
                <a:ln>
                  <a:noFill/>
                </a:ln>
                <a:solidFill>
                  <a:srgbClr val="000000"/>
                </a:solidFill>
                <a:effectLst/>
                <a:uLnTx/>
                <a:uFillTx/>
                <a:latin typeface="Arial" pitchFamily="34" charset="0"/>
              </a:rPr>
              <a:t> </a:t>
            </a:r>
            <a:r>
              <a:rPr kumimoji="0" lang="de-DE" altLang="de-DE" sz="1050" b="0" i="0" u="none" strike="noStrike" kern="0" cap="none" spc="0" normalizeH="0" baseline="0" noProof="0" dirty="0" err="1" smtClean="0">
                <a:ln>
                  <a:noFill/>
                </a:ln>
                <a:solidFill>
                  <a:srgbClr val="000000"/>
                </a:solidFill>
                <a:effectLst/>
                <a:uLnTx/>
                <a:uFillTx/>
                <a:latin typeface="Arial" pitchFamily="34" charset="0"/>
              </a:rPr>
              <a:t>idő</a:t>
            </a:r>
            <a:r>
              <a:rPr kumimoji="0" lang="de-DE" altLang="de-DE" sz="1050" b="0" i="0" u="none" strike="noStrike" kern="0" cap="none" spc="0" normalizeH="0" baseline="0" noProof="0" dirty="0" smtClean="0">
                <a:ln>
                  <a:noFill/>
                </a:ln>
                <a:solidFill>
                  <a:srgbClr val="000000"/>
                </a:solidFill>
                <a:effectLst/>
                <a:uLnTx/>
                <a:uFillTx/>
                <a:latin typeface="Arial" pitchFamily="34" charset="0"/>
              </a:rPr>
              <a:t> </a:t>
            </a:r>
            <a:r>
              <a:rPr kumimoji="0" lang="de-DE" altLang="de-DE" sz="1050" b="0" i="0" u="none" strike="noStrike" kern="0" cap="none" spc="0" normalizeH="0" baseline="0" noProof="0" dirty="0" err="1" smtClean="0">
                <a:ln>
                  <a:noFill/>
                </a:ln>
                <a:solidFill>
                  <a:srgbClr val="000000"/>
                </a:solidFill>
                <a:effectLst/>
                <a:uLnTx/>
                <a:uFillTx/>
                <a:latin typeface="Arial" pitchFamily="34" charset="0"/>
              </a:rPr>
              <a:t>szinkron</a:t>
            </a:r>
            <a:endParaRPr kumimoji="0" lang="hu-HU" altLang="de-DE" sz="1050" b="0" i="0" u="none" strike="noStrike" kern="0" cap="none" spc="0" normalizeH="0" baseline="0" noProof="0" dirty="0">
              <a:ln>
                <a:noFill/>
              </a:ln>
              <a:solidFill>
                <a:srgbClr val="000000"/>
              </a:solidFill>
              <a:effectLst/>
              <a:uLnTx/>
              <a:uFillTx/>
              <a:latin typeface="Arial" pitchFamily="34" charset="0"/>
            </a:endParaRPr>
          </a:p>
        </p:txBody>
      </p:sp>
      <p:pic>
        <p:nvPicPr>
          <p:cNvPr id="39" name="Rectangle 125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805" y="1256785"/>
            <a:ext cx="6191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Rectangle 1250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514" y="1345406"/>
            <a:ext cx="68421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Rectangle 1250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25" y="1271587"/>
            <a:ext cx="50641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Rectangle 1250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2861" y="1927948"/>
            <a:ext cx="14414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Rectangle 12506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6576" y="4060088"/>
            <a:ext cx="3873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Rectangle 1250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3275" y="3831669"/>
            <a:ext cx="4540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Rectangle 1250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7188" y="3600824"/>
            <a:ext cx="5048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84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rendszer áttekintő</a:t>
            </a:r>
            <a:endParaRPr lang="hu-HU" sz="2800" dirty="0"/>
          </a:p>
        </p:txBody>
      </p:sp>
      <p:pic>
        <p:nvPicPr>
          <p:cNvPr id="4" name="Picture 2057"/>
          <p:cNvPicPr>
            <a:picLocks noGrp="1" noChangeAspect="1" noChangeArrowheads="1"/>
          </p:cNvPicPr>
          <p:nvPr>
            <p:ph idx="1"/>
          </p:nvPr>
        </p:nvPicPr>
        <p:blipFill>
          <a:blip r:embed="rId2" cstate="print"/>
          <a:srcRect/>
          <a:stretch>
            <a:fillRect/>
          </a:stretch>
        </p:blipFill>
        <p:spPr bwMode="auto">
          <a:xfrm>
            <a:off x="2028309" y="915566"/>
            <a:ext cx="5087382" cy="3672408"/>
          </a:xfrm>
          <a:prstGeom prst="rect">
            <a:avLst/>
          </a:prstGeom>
          <a:noFill/>
          <a:ln w="9525">
            <a:noFill/>
            <a:miter lim="800000"/>
            <a:headEnd/>
            <a:tailEnd/>
          </a:ln>
        </p:spPr>
      </p:pic>
    </p:spTree>
    <p:extLst>
      <p:ext uri="{BB962C8B-B14F-4D97-AF65-F5344CB8AC3E}">
        <p14:creationId xmlns:p14="http://schemas.microsoft.com/office/powerpoint/2010/main" val="35640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stretch>
            <a:fillRect/>
          </a:stretch>
        </p:blipFill>
        <p:spPr>
          <a:xfrm>
            <a:off x="539552" y="1275606"/>
            <a:ext cx="3564674" cy="3535834"/>
          </a:xfrm>
          <a:prstGeom prst="rect">
            <a:avLst/>
          </a:prstGeom>
        </p:spPr>
      </p:pic>
      <p:sp>
        <p:nvSpPr>
          <p:cNvPr id="6" name="Cím 1"/>
          <p:cNvSpPr>
            <a:spLocks noGrp="1"/>
          </p:cNvSpPr>
          <p:nvPr>
            <p:ph type="title"/>
          </p:nvPr>
        </p:nvSpPr>
        <p:spPr>
          <a:xfrm>
            <a:off x="457200" y="205978"/>
            <a:ext cx="8229600" cy="857250"/>
          </a:xfrm>
        </p:spPr>
        <p:txBody>
          <a:bodyPr>
            <a:normAutofit/>
          </a:bodyPr>
          <a:lstStyle/>
          <a:p>
            <a:r>
              <a:rPr lang="hu-HU" sz="2800" dirty="0" smtClean="0"/>
              <a:t>RKV időtávirat felépítése</a:t>
            </a:r>
            <a:endParaRPr lang="hu-HU" sz="2800" dirty="0"/>
          </a:p>
        </p:txBody>
      </p:sp>
      <p:pic>
        <p:nvPicPr>
          <p:cNvPr id="7" name="Kép 6"/>
          <p:cNvPicPr>
            <a:picLocks noChangeAspect="1"/>
          </p:cNvPicPr>
          <p:nvPr/>
        </p:nvPicPr>
        <p:blipFill>
          <a:blip r:embed="rId3"/>
          <a:stretch>
            <a:fillRect/>
          </a:stretch>
        </p:blipFill>
        <p:spPr>
          <a:xfrm>
            <a:off x="3923928" y="1606340"/>
            <a:ext cx="4599098" cy="2956714"/>
          </a:xfrm>
          <a:prstGeom prst="rect">
            <a:avLst/>
          </a:prstGeom>
        </p:spPr>
      </p:pic>
      <p:sp>
        <p:nvSpPr>
          <p:cNvPr id="8" name="Cím 1"/>
          <p:cNvSpPr txBox="1">
            <a:spLocks/>
          </p:cNvSpPr>
          <p:nvPr/>
        </p:nvSpPr>
        <p:spPr>
          <a:xfrm>
            <a:off x="4427984" y="1084356"/>
            <a:ext cx="3927058" cy="5008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kern="1200">
                <a:solidFill>
                  <a:schemeClr val="tx1"/>
                </a:solidFill>
                <a:latin typeface="Arial Black" pitchFamily="34" charset="0"/>
                <a:ea typeface="+mj-ea"/>
                <a:cs typeface="+mj-cs"/>
              </a:defRPr>
            </a:lvl1pPr>
          </a:lstStyle>
          <a:p>
            <a:r>
              <a:rPr lang="hu-HU" sz="1000" b="1" dirty="0" smtClean="0">
                <a:latin typeface="+mj-lt"/>
              </a:rPr>
              <a:t>Példa: </a:t>
            </a:r>
          </a:p>
          <a:p>
            <a:r>
              <a:rPr lang="de-DE" sz="1000" b="1" dirty="0" err="1" smtClean="0">
                <a:latin typeface="+mj-lt"/>
              </a:rPr>
              <a:t>Hé</a:t>
            </a:r>
            <a:r>
              <a:rPr lang="hu-HU" sz="1000" b="1" dirty="0" err="1" smtClean="0">
                <a:latin typeface="+mj-lt"/>
              </a:rPr>
              <a:t>tfő</a:t>
            </a:r>
            <a:r>
              <a:rPr lang="de-DE" sz="1000" b="1" dirty="0" smtClean="0">
                <a:latin typeface="+mj-lt"/>
              </a:rPr>
              <a:t>, </a:t>
            </a:r>
            <a:r>
              <a:rPr lang="de-DE" sz="1000" b="1" dirty="0">
                <a:latin typeface="+mj-lt"/>
              </a:rPr>
              <a:t>2001.05.28 09:16:30 (</a:t>
            </a:r>
            <a:r>
              <a:rPr lang="de-DE" sz="1000" b="1" dirty="0" err="1">
                <a:latin typeface="+mj-lt"/>
              </a:rPr>
              <a:t>Közép-európai</a:t>
            </a:r>
            <a:r>
              <a:rPr lang="de-DE" sz="1000" b="1" dirty="0">
                <a:latin typeface="+mj-lt"/>
              </a:rPr>
              <a:t> </a:t>
            </a:r>
            <a:r>
              <a:rPr lang="de-DE" sz="1000" b="1" dirty="0" err="1">
                <a:latin typeface="+mj-lt"/>
              </a:rPr>
              <a:t>nyári</a:t>
            </a:r>
            <a:r>
              <a:rPr lang="de-DE" sz="1000" b="1" dirty="0">
                <a:latin typeface="+mj-lt"/>
              </a:rPr>
              <a:t> </a:t>
            </a:r>
            <a:r>
              <a:rPr lang="de-DE" sz="1000" b="1" dirty="0" err="1">
                <a:latin typeface="+mj-lt"/>
              </a:rPr>
              <a:t>időszámítás</a:t>
            </a:r>
            <a:r>
              <a:rPr lang="de-DE" sz="1000" b="1" dirty="0">
                <a:latin typeface="+mj-lt"/>
              </a:rPr>
              <a:t>) </a:t>
            </a:r>
            <a:endParaRPr lang="hu-HU" sz="1000" b="1" dirty="0">
              <a:latin typeface="+mj-lt"/>
            </a:endParaRPr>
          </a:p>
        </p:txBody>
      </p:sp>
    </p:spTree>
    <p:extLst>
      <p:ext uri="{BB962C8B-B14F-4D97-AF65-F5344CB8AC3E}">
        <p14:creationId xmlns:p14="http://schemas.microsoft.com/office/powerpoint/2010/main" val="125717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RKV távirat felépítése</a:t>
            </a:r>
            <a:endParaRPr lang="hu-HU" sz="2800" dirty="0"/>
          </a:p>
        </p:txBody>
      </p:sp>
      <p:graphicFrame>
        <p:nvGraphicFramePr>
          <p:cNvPr id="4" name="Object 59"/>
          <p:cNvGraphicFramePr>
            <a:graphicFrameLocks noChangeAspect="1"/>
          </p:cNvGraphicFramePr>
          <p:nvPr>
            <p:extLst>
              <p:ext uri="{D42A27DB-BD31-4B8C-83A1-F6EECF244321}">
                <p14:modId xmlns:p14="http://schemas.microsoft.com/office/powerpoint/2010/main" val="3578143533"/>
              </p:ext>
            </p:extLst>
          </p:nvPr>
        </p:nvGraphicFramePr>
        <p:xfrm>
          <a:off x="3275856" y="1419622"/>
          <a:ext cx="1766512" cy="2900139"/>
        </p:xfrm>
        <a:graphic>
          <a:graphicData uri="http://schemas.openxmlformats.org/presentationml/2006/ole">
            <mc:AlternateContent xmlns:mc="http://schemas.openxmlformats.org/markup-compatibility/2006">
              <mc:Choice xmlns:v="urn:schemas-microsoft-com:vml" Requires="v">
                <p:oleObj spid="_x0000_s1050" name="Arbeitsblatt" r:id="rId3" imgW="2419731" imgH="3972154" progId="Excel.Sheet.8">
                  <p:embed/>
                </p:oleObj>
              </mc:Choice>
              <mc:Fallback>
                <p:oleObj name="Arbeitsblatt" r:id="rId3" imgW="2419731" imgH="3972154" progId="Excel.Sheet.8">
                  <p:embed/>
                  <p:pic>
                    <p:nvPicPr>
                      <p:cNvPr id="1028" name="Object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419622"/>
                        <a:ext cx="1766512" cy="2900139"/>
                      </a:xfrm>
                      <a:prstGeom prst="rect">
                        <a:avLst/>
                      </a:prstGeom>
                      <a:noFill/>
                      <a:ln>
                        <a:noFill/>
                      </a:ln>
                      <a:effectLst/>
                    </p:spPr>
                  </p:pic>
                </p:oleObj>
              </mc:Fallback>
            </mc:AlternateContent>
          </a:graphicData>
        </a:graphic>
      </p:graphicFrame>
      <p:sp>
        <p:nvSpPr>
          <p:cNvPr id="5" name="Rectangle 58"/>
          <p:cNvSpPr>
            <a:spLocks noChangeArrowheads="1"/>
          </p:cNvSpPr>
          <p:nvPr/>
        </p:nvSpPr>
        <p:spPr bwMode="auto">
          <a:xfrm>
            <a:off x="251520" y="988916"/>
            <a:ext cx="38411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b="1">
                <a:solidFill>
                  <a:schemeClr val="tx1"/>
                </a:solidFill>
                <a:latin typeface="Arial" panose="020B0604020202020204" pitchFamily="34" charset="0"/>
              </a:defRPr>
            </a:lvl1pPr>
            <a:lvl2pPr marL="742950" indent="-285750">
              <a:defRPr sz="2300" b="1">
                <a:solidFill>
                  <a:schemeClr val="tx1"/>
                </a:solidFill>
                <a:latin typeface="Arial" panose="020B0604020202020204" pitchFamily="34" charset="0"/>
              </a:defRPr>
            </a:lvl2pPr>
            <a:lvl3pPr marL="1143000" indent="-228600">
              <a:defRPr sz="2300" b="1">
                <a:solidFill>
                  <a:schemeClr val="tx1"/>
                </a:solidFill>
                <a:latin typeface="Arial" panose="020B0604020202020204" pitchFamily="34" charset="0"/>
              </a:defRPr>
            </a:lvl3pPr>
            <a:lvl4pPr marL="1600200" indent="-228600">
              <a:defRPr sz="2300" b="1">
                <a:solidFill>
                  <a:schemeClr val="tx1"/>
                </a:solidFill>
                <a:latin typeface="Arial" panose="020B0604020202020204" pitchFamily="34" charset="0"/>
              </a:defRPr>
            </a:lvl4pPr>
            <a:lvl5pPr marL="2057400" indent="-228600">
              <a:defRPr sz="2300" b="1">
                <a:solidFill>
                  <a:schemeClr val="tx1"/>
                </a:solidFill>
                <a:latin typeface="Arial" panose="020B0604020202020204" pitchFamily="34" charset="0"/>
              </a:defRPr>
            </a:lvl5pPr>
            <a:lvl6pPr marL="2514600" indent="-228600" eaLnBrk="0" fontAlgn="base" hangingPunct="0">
              <a:spcBef>
                <a:spcPct val="0"/>
              </a:spcBef>
              <a:spcAft>
                <a:spcPct val="0"/>
              </a:spcAft>
              <a:defRPr sz="2300" b="1">
                <a:solidFill>
                  <a:schemeClr val="tx1"/>
                </a:solidFill>
                <a:latin typeface="Arial" panose="020B0604020202020204" pitchFamily="34" charset="0"/>
              </a:defRPr>
            </a:lvl6pPr>
            <a:lvl7pPr marL="2971800" indent="-228600" eaLnBrk="0" fontAlgn="base" hangingPunct="0">
              <a:spcBef>
                <a:spcPct val="0"/>
              </a:spcBef>
              <a:spcAft>
                <a:spcPct val="0"/>
              </a:spcAft>
              <a:defRPr sz="2300" b="1">
                <a:solidFill>
                  <a:schemeClr val="tx1"/>
                </a:solidFill>
                <a:latin typeface="Arial" panose="020B0604020202020204" pitchFamily="34" charset="0"/>
              </a:defRPr>
            </a:lvl7pPr>
            <a:lvl8pPr marL="3429000" indent="-228600" eaLnBrk="0" fontAlgn="base" hangingPunct="0">
              <a:spcBef>
                <a:spcPct val="0"/>
              </a:spcBef>
              <a:spcAft>
                <a:spcPct val="0"/>
              </a:spcAft>
              <a:defRPr sz="2300" b="1">
                <a:solidFill>
                  <a:schemeClr val="tx1"/>
                </a:solidFill>
                <a:latin typeface="Arial" panose="020B0604020202020204" pitchFamily="34" charset="0"/>
              </a:defRPr>
            </a:lvl8pPr>
            <a:lvl9pPr marL="3886200" indent="-228600" eaLnBrk="0" fontAlgn="base" hangingPunct="0">
              <a:spcBef>
                <a:spcPct val="0"/>
              </a:spcBef>
              <a:spcAft>
                <a:spcPct val="0"/>
              </a:spcAft>
              <a:defRPr sz="2300" b="1">
                <a:solidFill>
                  <a:schemeClr val="tx1"/>
                </a:solidFill>
                <a:latin typeface="Arial" panose="020B0604020202020204" pitchFamily="34" charset="0"/>
              </a:defRPr>
            </a:lvl9pPr>
          </a:lstStyle>
          <a:p>
            <a:r>
              <a:rPr lang="de-DE" altLang="hu-HU" sz="1200"/>
              <a:t>DIN 19244 FT 1.2 IEC 57 (Sec)67 and ICE 57(CO)40</a:t>
            </a:r>
          </a:p>
        </p:txBody>
      </p:sp>
      <p:pic>
        <p:nvPicPr>
          <p:cNvPr id="6" name="Kép 5"/>
          <p:cNvPicPr>
            <a:picLocks noChangeAspect="1"/>
          </p:cNvPicPr>
          <p:nvPr/>
        </p:nvPicPr>
        <p:blipFill>
          <a:blip r:embed="rId5"/>
          <a:stretch>
            <a:fillRect/>
          </a:stretch>
        </p:blipFill>
        <p:spPr>
          <a:xfrm>
            <a:off x="5076056" y="1419622"/>
            <a:ext cx="2520280" cy="2900138"/>
          </a:xfrm>
          <a:prstGeom prst="rect">
            <a:avLst/>
          </a:prstGeom>
        </p:spPr>
      </p:pic>
    </p:spTree>
    <p:extLst>
      <p:ext uri="{BB962C8B-B14F-4D97-AF65-F5344CB8AC3E}">
        <p14:creationId xmlns:p14="http://schemas.microsoft.com/office/powerpoint/2010/main" val="218569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457200" y="205978"/>
            <a:ext cx="8229600" cy="857250"/>
          </a:xfrm>
        </p:spPr>
        <p:txBody>
          <a:bodyPr>
            <a:normAutofit/>
          </a:bodyPr>
          <a:lstStyle/>
          <a:p>
            <a:r>
              <a:rPr lang="hu-HU" sz="2800" dirty="0" smtClean="0"/>
              <a:t>RKV távirat protokollok</a:t>
            </a:r>
            <a:endParaRPr lang="hu-HU" sz="2800" dirty="0"/>
          </a:p>
        </p:txBody>
      </p:sp>
      <p:pic>
        <p:nvPicPr>
          <p:cNvPr id="15" name="Kép 14"/>
          <p:cNvPicPr>
            <a:picLocks noChangeAspect="1"/>
          </p:cNvPicPr>
          <p:nvPr/>
        </p:nvPicPr>
        <p:blipFill>
          <a:blip r:embed="rId2"/>
          <a:stretch>
            <a:fillRect/>
          </a:stretch>
        </p:blipFill>
        <p:spPr>
          <a:xfrm>
            <a:off x="1691680" y="987574"/>
            <a:ext cx="5603744" cy="3485348"/>
          </a:xfrm>
          <a:prstGeom prst="rect">
            <a:avLst/>
          </a:prstGeom>
        </p:spPr>
      </p:pic>
    </p:spTree>
    <p:extLst>
      <p:ext uri="{BB962C8B-B14F-4D97-AF65-F5344CB8AC3E}">
        <p14:creationId xmlns:p14="http://schemas.microsoft.com/office/powerpoint/2010/main" val="3950777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zentacio_sablon_16-9">
  <a:themeElements>
    <a:clrScheme name="Egyéni 2. séma">
      <a:dk1>
        <a:sysClr val="windowText" lastClr="000000"/>
      </a:dk1>
      <a:lt1>
        <a:sysClr val="window" lastClr="FFFFFF"/>
      </a:lt1>
      <a:dk2>
        <a:srgbClr val="FF0000"/>
      </a:dk2>
      <a:lt2>
        <a:srgbClr val="EEECE1"/>
      </a:lt2>
      <a:accent1>
        <a:srgbClr val="9BBB59"/>
      </a:accent1>
      <a:accent2>
        <a:srgbClr val="EBF1DD"/>
      </a:accent2>
      <a:accent3>
        <a:srgbClr val="D7E3BC"/>
      </a:accent3>
      <a:accent4>
        <a:srgbClr val="C3D69B"/>
      </a:accent4>
      <a:accent5>
        <a:srgbClr val="76923C"/>
      </a:accent5>
      <a:accent6>
        <a:srgbClr val="4F6128"/>
      </a:accent6>
      <a:hlink>
        <a:srgbClr val="FF0000"/>
      </a:hlink>
      <a:folHlink>
        <a:srgbClr val="4F6128"/>
      </a:folHlink>
    </a:clrScheme>
    <a:fontScheme name="Klasszikus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HKW_desig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9D6BC4EA96CCE54E8BEB1F6FAEEC57B5" ma:contentTypeVersion="1" ma:contentTypeDescription="Új dokumentum létrehozása." ma:contentTypeScope="" ma:versionID="199b1bea3db93dae770b9d799787ee34">
  <xsd:schema xmlns:xsd="http://www.w3.org/2001/XMLSchema" xmlns:xs="http://www.w3.org/2001/XMLSchema" xmlns:p="http://schemas.microsoft.com/office/2006/metadata/properties" xmlns:ns2="b8cb9990-e07e-49f6-8d32-133121113ab1" targetNamespace="http://schemas.microsoft.com/office/2006/metadata/properties" ma:root="true" ma:fieldsID="7b1cb9fe5b4d53d1bc1b3656f3e5884a" ns2:_="">
    <xsd:import namespace="b8cb9990-e07e-49f6-8d32-133121113ab1"/>
    <xsd:element name="properties">
      <xsd:complexType>
        <xsd:sequence>
          <xsd:element name="documentManagement">
            <xsd:complexType>
              <xsd:all>
                <xsd:element ref="ns2:Le_x00ed_r_x00e1_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cb9990-e07e-49f6-8d32-133121113ab1" elementFormDefault="qualified">
    <xsd:import namespace="http://schemas.microsoft.com/office/2006/documentManagement/types"/>
    <xsd:import namespace="http://schemas.microsoft.com/office/infopath/2007/PartnerControls"/>
    <xsd:element name="Le_x00ed_r_x00e1_s" ma:index="8" nillable="true" ma:displayName="Leírás" ma:internalName="Le_x00ed_r_x00e1_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e_x00ed_r_x00e1_s xmlns="b8cb9990-e07e-49f6-8d32-133121113ab1">Ajánlott képarány! 16:9 képarányú prezentációs sablon, különböző elrendezésekkel </Le_x00ed_r_x00e1_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A6CF1-289F-4AF4-87D0-2D76777D17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cb9990-e07e-49f6-8d32-133121113a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CFF5DE-C39A-4AFF-9CE7-06E2F0C4E81F}">
  <ds:schemaRef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b8cb9990-e07e-49f6-8d32-133121113ab1"/>
    <ds:schemaRef ds:uri="http://schemas.microsoft.com/office/2006/metadata/properties"/>
  </ds:schemaRefs>
</ds:datastoreItem>
</file>

<file path=customXml/itemProps3.xml><?xml version="1.0" encoding="utf-8"?>
<ds:datastoreItem xmlns:ds="http://schemas.openxmlformats.org/officeDocument/2006/customXml" ds:itemID="{C4488804-C0C8-4766-9B29-F160968B4F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Prezentacio_sablon_16-9</Template>
  <TotalTime>1128</TotalTime>
  <Words>902</Words>
  <Application>Microsoft Office PowerPoint</Application>
  <PresentationFormat>Diavetítés a képernyőre (16:9 oldalarány)</PresentationFormat>
  <Paragraphs>217</Paragraphs>
  <Slides>33</Slides>
  <Notes>4</Notes>
  <HiddenSlides>0</HiddenSlides>
  <MMClips>0</MMClips>
  <ScaleCrop>false</ScaleCrop>
  <HeadingPairs>
    <vt:vector size="8" baseType="variant">
      <vt:variant>
        <vt:lpstr>Használt betűtípusok</vt:lpstr>
      </vt:variant>
      <vt:variant>
        <vt:i4>6</vt:i4>
      </vt:variant>
      <vt:variant>
        <vt:lpstr>Téma</vt:lpstr>
      </vt:variant>
      <vt:variant>
        <vt:i4>2</vt:i4>
      </vt:variant>
      <vt:variant>
        <vt:lpstr>Beágyazott OLE kiszolgálók</vt:lpstr>
      </vt:variant>
      <vt:variant>
        <vt:i4>1</vt:i4>
      </vt:variant>
      <vt:variant>
        <vt:lpstr>Diacímek</vt:lpstr>
      </vt:variant>
      <vt:variant>
        <vt:i4>33</vt:i4>
      </vt:variant>
    </vt:vector>
  </HeadingPairs>
  <TitlesOfParts>
    <vt:vector size="42" baseType="lpstr">
      <vt:lpstr>Arial</vt:lpstr>
      <vt:lpstr>Arial Black</vt:lpstr>
      <vt:lpstr>Calibri</vt:lpstr>
      <vt:lpstr>Franklin Gothic Book</vt:lpstr>
      <vt:lpstr>Neo Sans Pro</vt:lpstr>
      <vt:lpstr>Times New Roman</vt:lpstr>
      <vt:lpstr>Prezentacio_sablon_16-9</vt:lpstr>
      <vt:lpstr>Larissa-Design</vt:lpstr>
      <vt:lpstr>Arbeitsblatt</vt:lpstr>
      <vt:lpstr>Régi technika új szerepben!  Digitális adatátvitel és vezérlés hosszúhullámmal  </vt:lpstr>
      <vt:lpstr>PowerPoint bemutató</vt:lpstr>
      <vt:lpstr>RKV általános definíciója</vt:lpstr>
      <vt:lpstr>RKV rövid története</vt:lpstr>
      <vt:lpstr>RKV felhasználása</vt:lpstr>
      <vt:lpstr>RKV rendszer áttekintő</vt:lpstr>
      <vt:lpstr>RKV időtávirat felépítése</vt:lpstr>
      <vt:lpstr>RKV távirat felépítése</vt:lpstr>
      <vt:lpstr>RKV távirat protokollok</vt:lpstr>
      <vt:lpstr>RKV Szolgáltatási terület</vt:lpstr>
      <vt:lpstr>RKV jel terjedés térhullámok</vt:lpstr>
      <vt:lpstr>RKV jel terjedés felületi hullámok</vt:lpstr>
      <vt:lpstr>RKV jel terjedése távolság arányában</vt:lpstr>
      <vt:lpstr>Rendszer elemek: HH rádióadó</vt:lpstr>
      <vt:lpstr>Rendszer elemek: vevőkészülék</vt:lpstr>
      <vt:lpstr>Áramszolgáltatói felhasználások</vt:lpstr>
      <vt:lpstr>Konzum felhasználások</vt:lpstr>
      <vt:lpstr>Jövőbeni felhasználások</vt:lpstr>
      <vt:lpstr>RKV vevő fejlesztések</vt:lpstr>
      <vt:lpstr>RKV vevő fejlesztések</vt:lpstr>
      <vt:lpstr>Optimalizált RKV időszinkron</vt:lpstr>
      <vt:lpstr>PowerPoint bemutató</vt:lpstr>
      <vt:lpstr>GeoCode nach Ungarn CAP Regionen</vt:lpstr>
      <vt:lpstr>Lakihegyi antenna története</vt:lpstr>
      <vt:lpstr>Lakihegyi RKV története</vt:lpstr>
      <vt:lpstr>Lakihegyi RKV története</vt:lpstr>
      <vt:lpstr>Lakihegy képekben</vt:lpstr>
      <vt:lpstr>Lakihegy képekben</vt:lpstr>
      <vt:lpstr>Lakihegy képekben</vt:lpstr>
      <vt:lpstr>Lakihegy képekben</vt:lpstr>
      <vt:lpstr>Lakihegy képekben</vt:lpstr>
      <vt:lpstr>Lakihegy képekben</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Tóth Emese (AH/Petzval)</dc:creator>
  <cp:lastModifiedBy>Sági József</cp:lastModifiedBy>
  <cp:revision>76</cp:revision>
  <dcterms:created xsi:type="dcterms:W3CDTF">2014-07-09T13:27:44Z</dcterms:created>
  <dcterms:modified xsi:type="dcterms:W3CDTF">2017-01-24T14:25:59Z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0x0101009D6BC4EA96CCE54E8BEB1F6FAEEC57B5</vt:lpwstr>
  </property>
</Properties>
</file>