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style2.xml" ContentType="application/vnd.ms-office.chartstyle+xml"/>
  <Override PartName="/ppt/charts/colors4.xml" ContentType="application/vnd.ms-office.chartcolorstyle+xml"/>
  <Override PartName="/ppt/charts/colors2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ro_Daniel\Desktop\100.3_SmartFM_Teszt\SmartFM%20&#246;sszes&#237;t&#33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ro_Daniel\Desktop\100.3_SmartFM_Teszt\SmartFM%20&#246;sszes&#237;t&#33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ro_Daniel\Desktop\100.3_SmartFM_Teszt\SmartFM%20&#246;sszes&#237;t&#33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ro_Daniel\Desktop\100.3_SmartFM_Teszt\SFMVALUES_TEST_END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MPX Power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trendline>
            <c:spPr>
              <a:ln w="38100" cap="rnd">
                <a:solidFill>
                  <a:schemeClr val="accent2">
                    <a:alpha val="50000"/>
                  </a:schemeClr>
                </a:solidFill>
              </a:ln>
              <a:effectLst/>
            </c:spPr>
            <c:trendlineType val="poly"/>
            <c:order val="6"/>
            <c:dispRSqr val="0"/>
            <c:dispEq val="0"/>
          </c:trendline>
          <c:xVal>
            <c:numRef>
              <c:f>Munka1!$A$3:$A$350</c:f>
              <c:numCache>
                <c:formatCode>m/d/yyyy\ h:mm</c:formatCode>
                <c:ptCount val="348"/>
                <c:pt idx="0">
                  <c:v>44790.466793981483</c:v>
                </c:pt>
                <c:pt idx="1">
                  <c:v>44790.464606481481</c:v>
                </c:pt>
                <c:pt idx="2">
                  <c:v>44790.462511574071</c:v>
                </c:pt>
                <c:pt idx="3">
                  <c:v>44790.460462962961</c:v>
                </c:pt>
                <c:pt idx="4">
                  <c:v>44790.458518518521</c:v>
                </c:pt>
                <c:pt idx="5">
                  <c:v>44790.456284722219</c:v>
                </c:pt>
                <c:pt idx="6">
                  <c:v>44790.454212962963</c:v>
                </c:pt>
                <c:pt idx="7">
                  <c:v>44790.452141203707</c:v>
                </c:pt>
                <c:pt idx="8">
                  <c:v>44790.450057870374</c:v>
                </c:pt>
                <c:pt idx="9">
                  <c:v>44790.447962962964</c:v>
                </c:pt>
                <c:pt idx="10">
                  <c:v>44790.445972222224</c:v>
                </c:pt>
                <c:pt idx="11">
                  <c:v>44790.443807870368</c:v>
                </c:pt>
                <c:pt idx="12">
                  <c:v>44790.441724537035</c:v>
                </c:pt>
                <c:pt idx="13">
                  <c:v>44790.439652777779</c:v>
                </c:pt>
                <c:pt idx="14">
                  <c:v>44790.437615740739</c:v>
                </c:pt>
                <c:pt idx="15">
                  <c:v>44790.43546296296</c:v>
                </c:pt>
                <c:pt idx="16">
                  <c:v>44790.433391203704</c:v>
                </c:pt>
                <c:pt idx="17">
                  <c:v>44790.431296296294</c:v>
                </c:pt>
                <c:pt idx="18">
                  <c:v>44790.429212962961</c:v>
                </c:pt>
                <c:pt idx="19">
                  <c:v>44790.427129629628</c:v>
                </c:pt>
                <c:pt idx="20">
                  <c:v>44790.425046296295</c:v>
                </c:pt>
                <c:pt idx="21">
                  <c:v>44790.422962962963</c:v>
                </c:pt>
                <c:pt idx="22">
                  <c:v>44790.42087962963</c:v>
                </c:pt>
                <c:pt idx="23">
                  <c:v>44790.418877314813</c:v>
                </c:pt>
                <c:pt idx="24">
                  <c:v>44790.416898148149</c:v>
                </c:pt>
                <c:pt idx="25">
                  <c:v>44790.414594907408</c:v>
                </c:pt>
                <c:pt idx="26">
                  <c:v>44790.412546296298</c:v>
                </c:pt>
                <c:pt idx="27">
                  <c:v>44790.410462962966</c:v>
                </c:pt>
                <c:pt idx="28">
                  <c:v>44790.408379629633</c:v>
                </c:pt>
                <c:pt idx="29">
                  <c:v>44790.4062962963</c:v>
                </c:pt>
                <c:pt idx="30">
                  <c:v>44790.404224537036</c:v>
                </c:pt>
                <c:pt idx="31">
                  <c:v>44790.402118055557</c:v>
                </c:pt>
                <c:pt idx="32">
                  <c:v>44790.400046296294</c:v>
                </c:pt>
                <c:pt idx="33">
                  <c:v>44790.397962962961</c:v>
                </c:pt>
                <c:pt idx="34">
                  <c:v>44790.395891203705</c:v>
                </c:pt>
                <c:pt idx="35">
                  <c:v>44790.393761574072</c:v>
                </c:pt>
                <c:pt idx="36">
                  <c:v>44790.391701388886</c:v>
                </c:pt>
                <c:pt idx="37">
                  <c:v>44790.389594907407</c:v>
                </c:pt>
                <c:pt idx="38">
                  <c:v>44790.38753472222</c:v>
                </c:pt>
                <c:pt idx="39">
                  <c:v>44790.385451388887</c:v>
                </c:pt>
                <c:pt idx="40">
                  <c:v>44790.383356481485</c:v>
                </c:pt>
                <c:pt idx="41">
                  <c:v>44790.381284722222</c:v>
                </c:pt>
                <c:pt idx="42">
                  <c:v>44790.379201388889</c:v>
                </c:pt>
                <c:pt idx="43">
                  <c:v>44790.377106481479</c:v>
                </c:pt>
                <c:pt idx="44">
                  <c:v>44790.375219907408</c:v>
                </c:pt>
                <c:pt idx="45">
                  <c:v>44790.372928240744</c:v>
                </c:pt>
                <c:pt idx="46">
                  <c:v>44790.370868055557</c:v>
                </c:pt>
                <c:pt idx="47">
                  <c:v>44790.368750000001</c:v>
                </c:pt>
                <c:pt idx="48">
                  <c:v>44790.366712962961</c:v>
                </c:pt>
                <c:pt idx="49">
                  <c:v>44790.364594907405</c:v>
                </c:pt>
                <c:pt idx="50">
                  <c:v>44790.362511574072</c:v>
                </c:pt>
                <c:pt idx="51">
                  <c:v>44790.36042824074</c:v>
                </c:pt>
                <c:pt idx="52">
                  <c:v>44790.358344907407</c:v>
                </c:pt>
                <c:pt idx="53">
                  <c:v>44790.356261574074</c:v>
                </c:pt>
                <c:pt idx="54">
                  <c:v>44790.354189814818</c:v>
                </c:pt>
                <c:pt idx="55">
                  <c:v>44790.352094907408</c:v>
                </c:pt>
                <c:pt idx="56">
                  <c:v>44790.350011574075</c:v>
                </c:pt>
                <c:pt idx="57">
                  <c:v>44790.347916666666</c:v>
                </c:pt>
                <c:pt idx="58">
                  <c:v>44790.34584490741</c:v>
                </c:pt>
                <c:pt idx="59">
                  <c:v>44790.343761574077</c:v>
                </c:pt>
                <c:pt idx="60">
                  <c:v>44790.341666666667</c:v>
                </c:pt>
                <c:pt idx="61">
                  <c:v>44790.339594907404</c:v>
                </c:pt>
                <c:pt idx="62">
                  <c:v>44790.337511574071</c:v>
                </c:pt>
                <c:pt idx="63">
                  <c:v>44790.335428240738</c:v>
                </c:pt>
                <c:pt idx="64">
                  <c:v>44790.333344907405</c:v>
                </c:pt>
                <c:pt idx="65">
                  <c:v>44790.331250000003</c:v>
                </c:pt>
                <c:pt idx="66">
                  <c:v>44790.329201388886</c:v>
                </c:pt>
                <c:pt idx="67">
                  <c:v>44790.327094907407</c:v>
                </c:pt>
                <c:pt idx="68">
                  <c:v>44790.325011574074</c:v>
                </c:pt>
                <c:pt idx="69">
                  <c:v>44790.322916666664</c:v>
                </c:pt>
                <c:pt idx="70">
                  <c:v>44790.320844907408</c:v>
                </c:pt>
                <c:pt idx="71">
                  <c:v>44790.318761574075</c:v>
                </c:pt>
                <c:pt idx="72">
                  <c:v>44790.316678240742</c:v>
                </c:pt>
                <c:pt idx="73">
                  <c:v>44790.31459490741</c:v>
                </c:pt>
                <c:pt idx="74">
                  <c:v>44790.312511574077</c:v>
                </c:pt>
                <c:pt idx="75">
                  <c:v>44790.310416666667</c:v>
                </c:pt>
                <c:pt idx="76">
                  <c:v>44790.308368055557</c:v>
                </c:pt>
                <c:pt idx="77">
                  <c:v>44790.306284722225</c:v>
                </c:pt>
                <c:pt idx="78">
                  <c:v>44790.304201388892</c:v>
                </c:pt>
                <c:pt idx="79">
                  <c:v>44790.302118055559</c:v>
                </c:pt>
                <c:pt idx="80">
                  <c:v>44790.300034722219</c:v>
                </c:pt>
                <c:pt idx="81">
                  <c:v>44790.297939814816</c:v>
                </c:pt>
                <c:pt idx="82">
                  <c:v>44790.295925925922</c:v>
                </c:pt>
                <c:pt idx="83">
                  <c:v>44790.29383101852</c:v>
                </c:pt>
                <c:pt idx="84">
                  <c:v>44790.291805555556</c:v>
                </c:pt>
                <c:pt idx="85">
                  <c:v>44790.289606481485</c:v>
                </c:pt>
                <c:pt idx="86">
                  <c:v>44790.287534722222</c:v>
                </c:pt>
                <c:pt idx="87">
                  <c:v>44790.285451388889</c:v>
                </c:pt>
                <c:pt idx="88">
                  <c:v>44790.283379629633</c:v>
                </c:pt>
                <c:pt idx="89">
                  <c:v>44790.281284722223</c:v>
                </c:pt>
                <c:pt idx="90">
                  <c:v>44790.27920138889</c:v>
                </c:pt>
                <c:pt idx="91">
                  <c:v>44790.277118055557</c:v>
                </c:pt>
                <c:pt idx="92">
                  <c:v>44790.275046296294</c:v>
                </c:pt>
                <c:pt idx="93">
                  <c:v>44790.272939814815</c:v>
                </c:pt>
                <c:pt idx="94">
                  <c:v>44790.270891203705</c:v>
                </c:pt>
                <c:pt idx="95">
                  <c:v>44790.268773148149</c:v>
                </c:pt>
                <c:pt idx="96">
                  <c:v>44790.266770833332</c:v>
                </c:pt>
                <c:pt idx="97">
                  <c:v>44790.264594907407</c:v>
                </c:pt>
                <c:pt idx="98">
                  <c:v>44790.262546296297</c:v>
                </c:pt>
                <c:pt idx="99">
                  <c:v>44790.260439814818</c:v>
                </c:pt>
                <c:pt idx="100">
                  <c:v>44790.258356481485</c:v>
                </c:pt>
                <c:pt idx="101">
                  <c:v>44790.256249999999</c:v>
                </c:pt>
                <c:pt idx="102">
                  <c:v>44790.254178240742</c:v>
                </c:pt>
                <c:pt idx="103">
                  <c:v>44790.252175925925</c:v>
                </c:pt>
                <c:pt idx="104">
                  <c:v>44790.250023148146</c:v>
                </c:pt>
                <c:pt idx="105">
                  <c:v>44790.247916666667</c:v>
                </c:pt>
                <c:pt idx="106">
                  <c:v>44790.245844907404</c:v>
                </c:pt>
                <c:pt idx="107">
                  <c:v>44790.243761574071</c:v>
                </c:pt>
                <c:pt idx="108">
                  <c:v>44790.241770833331</c:v>
                </c:pt>
                <c:pt idx="109">
                  <c:v>44790.239594907405</c:v>
                </c:pt>
                <c:pt idx="110">
                  <c:v>44790.237511574072</c:v>
                </c:pt>
                <c:pt idx="111">
                  <c:v>44790.23542824074</c:v>
                </c:pt>
                <c:pt idx="112">
                  <c:v>44790.23333333333</c:v>
                </c:pt>
                <c:pt idx="113">
                  <c:v>44790.231261574074</c:v>
                </c:pt>
                <c:pt idx="114">
                  <c:v>44790.229178240741</c:v>
                </c:pt>
                <c:pt idx="115">
                  <c:v>44790.227083333331</c:v>
                </c:pt>
                <c:pt idx="116">
                  <c:v>44790.224999999999</c:v>
                </c:pt>
                <c:pt idx="117">
                  <c:v>44790.222928240742</c:v>
                </c:pt>
                <c:pt idx="118">
                  <c:v>44790.220833333333</c:v>
                </c:pt>
                <c:pt idx="119">
                  <c:v>44790.21875</c:v>
                </c:pt>
                <c:pt idx="120">
                  <c:v>44790.216770833336</c:v>
                </c:pt>
                <c:pt idx="121">
                  <c:v>44790.214594907404</c:v>
                </c:pt>
                <c:pt idx="122">
                  <c:v>44790.212500000001</c:v>
                </c:pt>
                <c:pt idx="123">
                  <c:v>44790.210428240738</c:v>
                </c:pt>
                <c:pt idx="124">
                  <c:v>44790.208356481482</c:v>
                </c:pt>
                <c:pt idx="125">
                  <c:v>44790.206284722219</c:v>
                </c:pt>
                <c:pt idx="126">
                  <c:v>44790.204201388886</c:v>
                </c:pt>
                <c:pt idx="127">
                  <c:v>44790.202106481483</c:v>
                </c:pt>
                <c:pt idx="128">
                  <c:v>44790.200046296297</c:v>
                </c:pt>
                <c:pt idx="129">
                  <c:v>44790.197916666664</c:v>
                </c:pt>
                <c:pt idx="130">
                  <c:v>44790.195844907408</c:v>
                </c:pt>
                <c:pt idx="131">
                  <c:v>44790.193749999999</c:v>
                </c:pt>
                <c:pt idx="132">
                  <c:v>44790.191666666666</c:v>
                </c:pt>
                <c:pt idx="133">
                  <c:v>44790.18959490741</c:v>
                </c:pt>
                <c:pt idx="134">
                  <c:v>44790.1875</c:v>
                </c:pt>
                <c:pt idx="135">
                  <c:v>44790.185416666667</c:v>
                </c:pt>
                <c:pt idx="136">
                  <c:v>44790.183344907404</c:v>
                </c:pt>
                <c:pt idx="137">
                  <c:v>44790.181250000001</c:v>
                </c:pt>
                <c:pt idx="138">
                  <c:v>44790.179166666669</c:v>
                </c:pt>
                <c:pt idx="139">
                  <c:v>44790.177083333336</c:v>
                </c:pt>
                <c:pt idx="140">
                  <c:v>44790.175000000003</c:v>
                </c:pt>
                <c:pt idx="141">
                  <c:v>44790.17292824074</c:v>
                </c:pt>
                <c:pt idx="142">
                  <c:v>44790.170844907407</c:v>
                </c:pt>
                <c:pt idx="143">
                  <c:v>44790.168761574074</c:v>
                </c:pt>
                <c:pt idx="144">
                  <c:v>44790.166666666664</c:v>
                </c:pt>
                <c:pt idx="145">
                  <c:v>44790.164583333331</c:v>
                </c:pt>
                <c:pt idx="146">
                  <c:v>44790.162511574075</c:v>
                </c:pt>
                <c:pt idx="147">
                  <c:v>44790.160428240742</c:v>
                </c:pt>
                <c:pt idx="148">
                  <c:v>44790.15834490741</c:v>
                </c:pt>
                <c:pt idx="149">
                  <c:v>44790.156261574077</c:v>
                </c:pt>
                <c:pt idx="150">
                  <c:v>44790.154166666667</c:v>
                </c:pt>
                <c:pt idx="151">
                  <c:v>44790.152094907404</c:v>
                </c:pt>
                <c:pt idx="152">
                  <c:v>44790.150034722225</c:v>
                </c:pt>
                <c:pt idx="153">
                  <c:v>44790.148043981484</c:v>
                </c:pt>
                <c:pt idx="154">
                  <c:v>44790.145891203705</c:v>
                </c:pt>
                <c:pt idx="155">
                  <c:v>44790.143773148149</c:v>
                </c:pt>
                <c:pt idx="156">
                  <c:v>44790.141712962963</c:v>
                </c:pt>
                <c:pt idx="157">
                  <c:v>44790.139606481483</c:v>
                </c:pt>
                <c:pt idx="158">
                  <c:v>44790.137523148151</c:v>
                </c:pt>
                <c:pt idx="159">
                  <c:v>44790.135451388887</c:v>
                </c:pt>
                <c:pt idx="160">
                  <c:v>44790.133333333331</c:v>
                </c:pt>
                <c:pt idx="161">
                  <c:v>44790.131273148145</c:v>
                </c:pt>
                <c:pt idx="162">
                  <c:v>44790.129189814812</c:v>
                </c:pt>
                <c:pt idx="163">
                  <c:v>44790.127106481479</c:v>
                </c:pt>
                <c:pt idx="164">
                  <c:v>44790.125138888892</c:v>
                </c:pt>
                <c:pt idx="165">
                  <c:v>44790.122939814813</c:v>
                </c:pt>
                <c:pt idx="166">
                  <c:v>44790.120868055557</c:v>
                </c:pt>
                <c:pt idx="167">
                  <c:v>44790.118773148148</c:v>
                </c:pt>
                <c:pt idx="168">
                  <c:v>44790.116712962961</c:v>
                </c:pt>
                <c:pt idx="169">
                  <c:v>44790.114618055559</c:v>
                </c:pt>
                <c:pt idx="170">
                  <c:v>44790.112546296295</c:v>
                </c:pt>
                <c:pt idx="171">
                  <c:v>44790.110439814816</c:v>
                </c:pt>
                <c:pt idx="172">
                  <c:v>44790.10837962963</c:v>
                </c:pt>
                <c:pt idx="173">
                  <c:v>44790.106273148151</c:v>
                </c:pt>
                <c:pt idx="174">
                  <c:v>44790.104212962964</c:v>
                </c:pt>
                <c:pt idx="175">
                  <c:v>44790.102106481485</c:v>
                </c:pt>
                <c:pt idx="176">
                  <c:v>44790.100034722222</c:v>
                </c:pt>
                <c:pt idx="177">
                  <c:v>44790.097939814812</c:v>
                </c:pt>
                <c:pt idx="178">
                  <c:v>44790.095868055556</c:v>
                </c:pt>
                <c:pt idx="179">
                  <c:v>44790.093773148146</c:v>
                </c:pt>
                <c:pt idx="180">
                  <c:v>44790.09170138889</c:v>
                </c:pt>
                <c:pt idx="181">
                  <c:v>44790.089629629627</c:v>
                </c:pt>
                <c:pt idx="182">
                  <c:v>44790.087511574071</c:v>
                </c:pt>
                <c:pt idx="183">
                  <c:v>44790.085428240738</c:v>
                </c:pt>
                <c:pt idx="184">
                  <c:v>44790.083472222221</c:v>
                </c:pt>
                <c:pt idx="185">
                  <c:v>44790.081261574072</c:v>
                </c:pt>
                <c:pt idx="186">
                  <c:v>44790.079189814816</c:v>
                </c:pt>
                <c:pt idx="187">
                  <c:v>44790.077094907407</c:v>
                </c:pt>
                <c:pt idx="188">
                  <c:v>44790.07503472222</c:v>
                </c:pt>
                <c:pt idx="189">
                  <c:v>44790.072939814818</c:v>
                </c:pt>
                <c:pt idx="190">
                  <c:v>44790.070949074077</c:v>
                </c:pt>
                <c:pt idx="191">
                  <c:v>44790.068761574075</c:v>
                </c:pt>
                <c:pt idx="192">
                  <c:v>44790.066701388889</c:v>
                </c:pt>
                <c:pt idx="193">
                  <c:v>44790.06459490741</c:v>
                </c:pt>
                <c:pt idx="194">
                  <c:v>44790.062557870369</c:v>
                </c:pt>
                <c:pt idx="195">
                  <c:v>44790.060474537036</c:v>
                </c:pt>
                <c:pt idx="196">
                  <c:v>44790.058368055557</c:v>
                </c:pt>
                <c:pt idx="197">
                  <c:v>44790.056261574071</c:v>
                </c:pt>
                <c:pt idx="198">
                  <c:v>44790.054212962961</c:v>
                </c:pt>
                <c:pt idx="199">
                  <c:v>44790.052106481482</c:v>
                </c:pt>
                <c:pt idx="200">
                  <c:v>44790.050023148149</c:v>
                </c:pt>
                <c:pt idx="201">
                  <c:v>44790.047939814816</c:v>
                </c:pt>
                <c:pt idx="202">
                  <c:v>44790.045856481483</c:v>
                </c:pt>
                <c:pt idx="203">
                  <c:v>44790.043761574074</c:v>
                </c:pt>
                <c:pt idx="204">
                  <c:v>44790.041805555556</c:v>
                </c:pt>
                <c:pt idx="205">
                  <c:v>44790.039594907408</c:v>
                </c:pt>
                <c:pt idx="206">
                  <c:v>44790.037523148145</c:v>
                </c:pt>
                <c:pt idx="207">
                  <c:v>44790.035532407404</c:v>
                </c:pt>
                <c:pt idx="208">
                  <c:v>44790.033356481479</c:v>
                </c:pt>
                <c:pt idx="209">
                  <c:v>44790.031261574077</c:v>
                </c:pt>
                <c:pt idx="210">
                  <c:v>44790.029189814813</c:v>
                </c:pt>
                <c:pt idx="211">
                  <c:v>44790.027094907404</c:v>
                </c:pt>
                <c:pt idx="212">
                  <c:v>44790.025034722225</c:v>
                </c:pt>
                <c:pt idx="213">
                  <c:v>44790.022974537038</c:v>
                </c:pt>
                <c:pt idx="214">
                  <c:v>44790.020879629628</c:v>
                </c:pt>
                <c:pt idx="215">
                  <c:v>44790.018761574072</c:v>
                </c:pt>
                <c:pt idx="216">
                  <c:v>44790.016701388886</c:v>
                </c:pt>
                <c:pt idx="217">
                  <c:v>44790.01458333333</c:v>
                </c:pt>
                <c:pt idx="218">
                  <c:v>44790.01253472222</c:v>
                </c:pt>
                <c:pt idx="219">
                  <c:v>44790.010428240741</c:v>
                </c:pt>
                <c:pt idx="220">
                  <c:v>44790.008344907408</c:v>
                </c:pt>
                <c:pt idx="221">
                  <c:v>44790.006273148145</c:v>
                </c:pt>
                <c:pt idx="222">
                  <c:v>44790.004201388889</c:v>
                </c:pt>
                <c:pt idx="223">
                  <c:v>44790.002106481479</c:v>
                </c:pt>
                <c:pt idx="224">
                  <c:v>44790.000219907408</c:v>
                </c:pt>
                <c:pt idx="225">
                  <c:v>44789.997928240744</c:v>
                </c:pt>
                <c:pt idx="226">
                  <c:v>44789.995844907404</c:v>
                </c:pt>
                <c:pt idx="227">
                  <c:v>44789.993750000001</c:v>
                </c:pt>
                <c:pt idx="228">
                  <c:v>44789.991666666669</c:v>
                </c:pt>
                <c:pt idx="229">
                  <c:v>44789.989606481482</c:v>
                </c:pt>
                <c:pt idx="230">
                  <c:v>44789.987511574072</c:v>
                </c:pt>
                <c:pt idx="231">
                  <c:v>44789.985439814816</c:v>
                </c:pt>
                <c:pt idx="232">
                  <c:v>44789.983344907407</c:v>
                </c:pt>
                <c:pt idx="233">
                  <c:v>44789.981249999997</c:v>
                </c:pt>
                <c:pt idx="234">
                  <c:v>44789.979166666664</c:v>
                </c:pt>
                <c:pt idx="235">
                  <c:v>44789.977129629631</c:v>
                </c:pt>
                <c:pt idx="236">
                  <c:v>44789.975011574075</c:v>
                </c:pt>
                <c:pt idx="237">
                  <c:v>44789.972962962966</c:v>
                </c:pt>
                <c:pt idx="238">
                  <c:v>44789.97084490741</c:v>
                </c:pt>
                <c:pt idx="239">
                  <c:v>44789.96875</c:v>
                </c:pt>
                <c:pt idx="240">
                  <c:v>44789.966678240744</c:v>
                </c:pt>
                <c:pt idx="241">
                  <c:v>44789.964594907404</c:v>
                </c:pt>
                <c:pt idx="242">
                  <c:v>44789.962511574071</c:v>
                </c:pt>
                <c:pt idx="243">
                  <c:v>44789.960416666669</c:v>
                </c:pt>
                <c:pt idx="244">
                  <c:v>44789.958333333336</c:v>
                </c:pt>
                <c:pt idx="245">
                  <c:v>44789.956574074073</c:v>
                </c:pt>
                <c:pt idx="246">
                  <c:v>44789.95416666667</c:v>
                </c:pt>
                <c:pt idx="247">
                  <c:v>44789.952118055553</c:v>
                </c:pt>
                <c:pt idx="248">
                  <c:v>44789.95</c:v>
                </c:pt>
                <c:pt idx="249">
                  <c:v>44789.947928240741</c:v>
                </c:pt>
                <c:pt idx="250">
                  <c:v>44789.945844907408</c:v>
                </c:pt>
                <c:pt idx="251">
                  <c:v>44789.943761574075</c:v>
                </c:pt>
                <c:pt idx="252">
                  <c:v>44789.941666666666</c:v>
                </c:pt>
                <c:pt idx="253">
                  <c:v>44789.93959490741</c:v>
                </c:pt>
                <c:pt idx="254">
                  <c:v>44789.937534722223</c:v>
                </c:pt>
                <c:pt idx="255">
                  <c:v>44789.935416666667</c:v>
                </c:pt>
                <c:pt idx="256">
                  <c:v>44789.933333333334</c:v>
                </c:pt>
                <c:pt idx="257">
                  <c:v>44789.931261574071</c:v>
                </c:pt>
                <c:pt idx="258">
                  <c:v>44789.929178240738</c:v>
                </c:pt>
                <c:pt idx="259">
                  <c:v>44789.927094907405</c:v>
                </c:pt>
                <c:pt idx="260">
                  <c:v>44789.925011574072</c:v>
                </c:pt>
                <c:pt idx="261">
                  <c:v>44789.92291666667</c:v>
                </c:pt>
                <c:pt idx="262">
                  <c:v>44789.920844907407</c:v>
                </c:pt>
                <c:pt idx="263">
                  <c:v>44789.918749999997</c:v>
                </c:pt>
                <c:pt idx="264">
                  <c:v>44789.916770833333</c:v>
                </c:pt>
                <c:pt idx="265">
                  <c:v>44789.914594907408</c:v>
                </c:pt>
                <c:pt idx="266">
                  <c:v>44789.912523148145</c:v>
                </c:pt>
                <c:pt idx="267">
                  <c:v>44789.910416666666</c:v>
                </c:pt>
                <c:pt idx="268">
                  <c:v>44789.908333333333</c:v>
                </c:pt>
                <c:pt idx="269">
                  <c:v>44789.90625</c:v>
                </c:pt>
                <c:pt idx="270">
                  <c:v>44789.904166666667</c:v>
                </c:pt>
                <c:pt idx="271">
                  <c:v>44789.902094907404</c:v>
                </c:pt>
                <c:pt idx="272">
                  <c:v>44789.900104166663</c:v>
                </c:pt>
                <c:pt idx="273">
                  <c:v>44789.897928240738</c:v>
                </c:pt>
                <c:pt idx="274">
                  <c:v>44789.895844907405</c:v>
                </c:pt>
                <c:pt idx="275">
                  <c:v>44789.893773148149</c:v>
                </c:pt>
                <c:pt idx="276">
                  <c:v>44789.891712962963</c:v>
                </c:pt>
                <c:pt idx="277">
                  <c:v>44789.889618055553</c:v>
                </c:pt>
                <c:pt idx="278">
                  <c:v>44789.887523148151</c:v>
                </c:pt>
                <c:pt idx="279">
                  <c:v>44789.885428240741</c:v>
                </c:pt>
                <c:pt idx="280">
                  <c:v>44789.883344907408</c:v>
                </c:pt>
                <c:pt idx="281">
                  <c:v>44789.881261574075</c:v>
                </c:pt>
                <c:pt idx="282">
                  <c:v>44789.879178240742</c:v>
                </c:pt>
                <c:pt idx="283">
                  <c:v>44789.87709490741</c:v>
                </c:pt>
                <c:pt idx="284">
                  <c:v>44789.875011574077</c:v>
                </c:pt>
                <c:pt idx="285">
                  <c:v>44789.872928240744</c:v>
                </c:pt>
                <c:pt idx="286">
                  <c:v>44789.870844907404</c:v>
                </c:pt>
                <c:pt idx="287">
                  <c:v>44789.868750000001</c:v>
                </c:pt>
                <c:pt idx="288">
                  <c:v>44789.866678240738</c:v>
                </c:pt>
                <c:pt idx="289">
                  <c:v>44789.864594907405</c:v>
                </c:pt>
                <c:pt idx="290">
                  <c:v>44789.862511574072</c:v>
                </c:pt>
                <c:pt idx="291">
                  <c:v>44789.86042824074</c:v>
                </c:pt>
                <c:pt idx="292">
                  <c:v>44789.85833333333</c:v>
                </c:pt>
                <c:pt idx="293">
                  <c:v>44789.856261574074</c:v>
                </c:pt>
                <c:pt idx="294">
                  <c:v>44789.854189814818</c:v>
                </c:pt>
                <c:pt idx="295">
                  <c:v>44789.852083333331</c:v>
                </c:pt>
                <c:pt idx="296">
                  <c:v>44789.850011574075</c:v>
                </c:pt>
                <c:pt idx="297">
                  <c:v>44789.847928240742</c:v>
                </c:pt>
                <c:pt idx="298">
                  <c:v>44789.84584490741</c:v>
                </c:pt>
                <c:pt idx="299">
                  <c:v>44789.843761574077</c:v>
                </c:pt>
                <c:pt idx="300">
                  <c:v>44789.841678240744</c:v>
                </c:pt>
                <c:pt idx="301">
                  <c:v>44789.839594907404</c:v>
                </c:pt>
                <c:pt idx="302">
                  <c:v>44789.837500000001</c:v>
                </c:pt>
                <c:pt idx="303">
                  <c:v>44789.835428240738</c:v>
                </c:pt>
                <c:pt idx="304">
                  <c:v>44789.833344907405</c:v>
                </c:pt>
                <c:pt idx="305">
                  <c:v>44789.831261574072</c:v>
                </c:pt>
                <c:pt idx="306">
                  <c:v>44789.82916666667</c:v>
                </c:pt>
                <c:pt idx="307">
                  <c:v>44789.82708333333</c:v>
                </c:pt>
                <c:pt idx="308">
                  <c:v>44789.825011574074</c:v>
                </c:pt>
                <c:pt idx="309">
                  <c:v>44789.822997685187</c:v>
                </c:pt>
                <c:pt idx="310">
                  <c:v>44789.820868055554</c:v>
                </c:pt>
                <c:pt idx="311">
                  <c:v>44789.818761574075</c:v>
                </c:pt>
                <c:pt idx="312">
                  <c:v>44789.816689814812</c:v>
                </c:pt>
                <c:pt idx="313">
                  <c:v>44789.81459490741</c:v>
                </c:pt>
                <c:pt idx="314">
                  <c:v>44789.812557870369</c:v>
                </c:pt>
                <c:pt idx="315">
                  <c:v>44789.81046296296</c:v>
                </c:pt>
                <c:pt idx="316">
                  <c:v>44789.808356481481</c:v>
                </c:pt>
                <c:pt idx="317">
                  <c:v>44789.806261574071</c:v>
                </c:pt>
                <c:pt idx="318">
                  <c:v>44789.804178240738</c:v>
                </c:pt>
                <c:pt idx="319">
                  <c:v>44789.802210648151</c:v>
                </c:pt>
                <c:pt idx="320">
                  <c:v>44789.800034722219</c:v>
                </c:pt>
                <c:pt idx="321">
                  <c:v>44789.79792824074</c:v>
                </c:pt>
                <c:pt idx="322">
                  <c:v>44789.795844907407</c:v>
                </c:pt>
                <c:pt idx="323">
                  <c:v>44789.793749999997</c:v>
                </c:pt>
                <c:pt idx="324">
                  <c:v>44789.791678240741</c:v>
                </c:pt>
                <c:pt idx="325">
                  <c:v>44789.789594907408</c:v>
                </c:pt>
                <c:pt idx="326">
                  <c:v>44789.787511574075</c:v>
                </c:pt>
                <c:pt idx="327">
                  <c:v>44789.785428240742</c:v>
                </c:pt>
                <c:pt idx="328">
                  <c:v>44789.783333333333</c:v>
                </c:pt>
                <c:pt idx="329">
                  <c:v>44789.78125</c:v>
                </c:pt>
                <c:pt idx="330">
                  <c:v>44789.779178240744</c:v>
                </c:pt>
                <c:pt idx="331">
                  <c:v>44789.777094907404</c:v>
                </c:pt>
                <c:pt idx="332">
                  <c:v>44789.775023148148</c:v>
                </c:pt>
                <c:pt idx="333">
                  <c:v>44789.772928240738</c:v>
                </c:pt>
                <c:pt idx="334">
                  <c:v>44789.770856481482</c:v>
                </c:pt>
                <c:pt idx="335">
                  <c:v>44789.768761574072</c:v>
                </c:pt>
                <c:pt idx="336">
                  <c:v>44789.76667824074</c:v>
                </c:pt>
                <c:pt idx="337">
                  <c:v>44789.764594907407</c:v>
                </c:pt>
                <c:pt idx="338">
                  <c:v>44789.762511574074</c:v>
                </c:pt>
                <c:pt idx="339">
                  <c:v>44789.760439814818</c:v>
                </c:pt>
                <c:pt idx="340">
                  <c:v>44789.758344907408</c:v>
                </c:pt>
                <c:pt idx="341">
                  <c:v>44789.756249999999</c:v>
                </c:pt>
                <c:pt idx="342">
                  <c:v>44789.754166666666</c:v>
                </c:pt>
                <c:pt idx="343">
                  <c:v>44789.752106481479</c:v>
                </c:pt>
                <c:pt idx="344">
                  <c:v>44789.75</c:v>
                </c:pt>
                <c:pt idx="345">
                  <c:v>44789.747916666667</c:v>
                </c:pt>
                <c:pt idx="346">
                  <c:v>44789.745879629627</c:v>
                </c:pt>
                <c:pt idx="347">
                  <c:v>44789.743761574071</c:v>
                </c:pt>
              </c:numCache>
            </c:numRef>
          </c:xVal>
          <c:yVal>
            <c:numRef>
              <c:f>Munka1!$B$3:$B$350</c:f>
              <c:numCache>
                <c:formatCode>General</c:formatCode>
                <c:ptCount val="348"/>
                <c:pt idx="0">
                  <c:v>2.5</c:v>
                </c:pt>
                <c:pt idx="1">
                  <c:v>3.3</c:v>
                </c:pt>
                <c:pt idx="2">
                  <c:v>3.4</c:v>
                </c:pt>
                <c:pt idx="3">
                  <c:v>3.3</c:v>
                </c:pt>
                <c:pt idx="4">
                  <c:v>2.1</c:v>
                </c:pt>
                <c:pt idx="5">
                  <c:v>1.4</c:v>
                </c:pt>
                <c:pt idx="6">
                  <c:v>3.1</c:v>
                </c:pt>
                <c:pt idx="7">
                  <c:v>1.8</c:v>
                </c:pt>
                <c:pt idx="8">
                  <c:v>2.1</c:v>
                </c:pt>
                <c:pt idx="9">
                  <c:v>3.3</c:v>
                </c:pt>
                <c:pt idx="10">
                  <c:v>2.5</c:v>
                </c:pt>
                <c:pt idx="11">
                  <c:v>1.8</c:v>
                </c:pt>
                <c:pt idx="12">
                  <c:v>3</c:v>
                </c:pt>
                <c:pt idx="13">
                  <c:v>3.2</c:v>
                </c:pt>
                <c:pt idx="14">
                  <c:v>2.2999999999999998</c:v>
                </c:pt>
                <c:pt idx="15">
                  <c:v>2.5</c:v>
                </c:pt>
                <c:pt idx="16">
                  <c:v>2</c:v>
                </c:pt>
                <c:pt idx="17">
                  <c:v>3.1</c:v>
                </c:pt>
                <c:pt idx="18">
                  <c:v>3.3</c:v>
                </c:pt>
                <c:pt idx="19">
                  <c:v>2.1</c:v>
                </c:pt>
                <c:pt idx="20">
                  <c:v>2.1</c:v>
                </c:pt>
                <c:pt idx="21">
                  <c:v>3.3</c:v>
                </c:pt>
                <c:pt idx="22">
                  <c:v>2.9</c:v>
                </c:pt>
                <c:pt idx="23">
                  <c:v>3.3</c:v>
                </c:pt>
                <c:pt idx="24">
                  <c:v>3.3</c:v>
                </c:pt>
                <c:pt idx="25">
                  <c:v>2.7</c:v>
                </c:pt>
                <c:pt idx="26">
                  <c:v>2.7</c:v>
                </c:pt>
                <c:pt idx="27">
                  <c:v>2.1</c:v>
                </c:pt>
                <c:pt idx="28">
                  <c:v>2</c:v>
                </c:pt>
                <c:pt idx="29">
                  <c:v>3.4</c:v>
                </c:pt>
                <c:pt idx="30">
                  <c:v>3.2</c:v>
                </c:pt>
                <c:pt idx="31">
                  <c:v>2.2999999999999998</c:v>
                </c:pt>
                <c:pt idx="32">
                  <c:v>2.1</c:v>
                </c:pt>
                <c:pt idx="33">
                  <c:v>3.3</c:v>
                </c:pt>
                <c:pt idx="34">
                  <c:v>3.3</c:v>
                </c:pt>
                <c:pt idx="35">
                  <c:v>2.2000000000000002</c:v>
                </c:pt>
                <c:pt idx="36">
                  <c:v>2</c:v>
                </c:pt>
                <c:pt idx="37">
                  <c:v>3.3</c:v>
                </c:pt>
                <c:pt idx="38">
                  <c:v>3.2</c:v>
                </c:pt>
                <c:pt idx="39">
                  <c:v>2</c:v>
                </c:pt>
                <c:pt idx="40">
                  <c:v>2.2999999999999998</c:v>
                </c:pt>
                <c:pt idx="41">
                  <c:v>3.3</c:v>
                </c:pt>
                <c:pt idx="42">
                  <c:v>2.8</c:v>
                </c:pt>
                <c:pt idx="43">
                  <c:v>2.9</c:v>
                </c:pt>
                <c:pt idx="44">
                  <c:v>3</c:v>
                </c:pt>
                <c:pt idx="45">
                  <c:v>2.2999999999999998</c:v>
                </c:pt>
                <c:pt idx="46">
                  <c:v>2.5</c:v>
                </c:pt>
                <c:pt idx="47">
                  <c:v>2.6</c:v>
                </c:pt>
                <c:pt idx="48">
                  <c:v>3.3</c:v>
                </c:pt>
                <c:pt idx="49">
                  <c:v>2.9</c:v>
                </c:pt>
                <c:pt idx="50">
                  <c:v>3.2</c:v>
                </c:pt>
                <c:pt idx="51">
                  <c:v>3.4</c:v>
                </c:pt>
                <c:pt idx="52">
                  <c:v>3.3</c:v>
                </c:pt>
                <c:pt idx="53">
                  <c:v>3</c:v>
                </c:pt>
                <c:pt idx="54">
                  <c:v>2.6</c:v>
                </c:pt>
                <c:pt idx="55">
                  <c:v>2.1</c:v>
                </c:pt>
                <c:pt idx="56">
                  <c:v>2.1</c:v>
                </c:pt>
                <c:pt idx="57">
                  <c:v>2.7</c:v>
                </c:pt>
                <c:pt idx="58">
                  <c:v>3.2</c:v>
                </c:pt>
                <c:pt idx="59">
                  <c:v>3</c:v>
                </c:pt>
                <c:pt idx="60">
                  <c:v>3.3</c:v>
                </c:pt>
                <c:pt idx="61">
                  <c:v>2.8</c:v>
                </c:pt>
                <c:pt idx="62">
                  <c:v>2.7</c:v>
                </c:pt>
                <c:pt idx="63">
                  <c:v>2.7</c:v>
                </c:pt>
                <c:pt idx="64">
                  <c:v>3.3</c:v>
                </c:pt>
                <c:pt idx="65">
                  <c:v>3.3</c:v>
                </c:pt>
                <c:pt idx="66">
                  <c:v>3.2</c:v>
                </c:pt>
                <c:pt idx="67">
                  <c:v>3</c:v>
                </c:pt>
                <c:pt idx="68">
                  <c:v>2.9</c:v>
                </c:pt>
                <c:pt idx="69">
                  <c:v>3.3</c:v>
                </c:pt>
                <c:pt idx="70">
                  <c:v>3.3</c:v>
                </c:pt>
                <c:pt idx="71">
                  <c:v>3.3</c:v>
                </c:pt>
                <c:pt idx="72">
                  <c:v>0.2</c:v>
                </c:pt>
                <c:pt idx="73">
                  <c:v>3.1</c:v>
                </c:pt>
                <c:pt idx="74">
                  <c:v>3</c:v>
                </c:pt>
                <c:pt idx="75">
                  <c:v>0.8</c:v>
                </c:pt>
                <c:pt idx="76">
                  <c:v>2.1</c:v>
                </c:pt>
                <c:pt idx="77">
                  <c:v>2.8</c:v>
                </c:pt>
                <c:pt idx="78">
                  <c:v>3</c:v>
                </c:pt>
                <c:pt idx="79">
                  <c:v>3.1</c:v>
                </c:pt>
                <c:pt idx="80">
                  <c:v>3.4</c:v>
                </c:pt>
                <c:pt idx="81">
                  <c:v>3.3</c:v>
                </c:pt>
                <c:pt idx="82">
                  <c:v>3.3</c:v>
                </c:pt>
                <c:pt idx="83">
                  <c:v>3.2</c:v>
                </c:pt>
                <c:pt idx="84">
                  <c:v>2.4</c:v>
                </c:pt>
                <c:pt idx="85">
                  <c:v>3.4</c:v>
                </c:pt>
                <c:pt idx="86">
                  <c:v>3.3</c:v>
                </c:pt>
                <c:pt idx="87">
                  <c:v>2.4</c:v>
                </c:pt>
                <c:pt idx="88">
                  <c:v>2.5</c:v>
                </c:pt>
                <c:pt idx="89">
                  <c:v>3</c:v>
                </c:pt>
                <c:pt idx="90">
                  <c:v>2.2999999999999998</c:v>
                </c:pt>
                <c:pt idx="91">
                  <c:v>2.4</c:v>
                </c:pt>
                <c:pt idx="92">
                  <c:v>2</c:v>
                </c:pt>
                <c:pt idx="93">
                  <c:v>3.3</c:v>
                </c:pt>
                <c:pt idx="94">
                  <c:v>3.4</c:v>
                </c:pt>
                <c:pt idx="95">
                  <c:v>2.8</c:v>
                </c:pt>
                <c:pt idx="96">
                  <c:v>2</c:v>
                </c:pt>
                <c:pt idx="97">
                  <c:v>3.3</c:v>
                </c:pt>
                <c:pt idx="98">
                  <c:v>3.3</c:v>
                </c:pt>
                <c:pt idx="99">
                  <c:v>3.1</c:v>
                </c:pt>
                <c:pt idx="100">
                  <c:v>2.8</c:v>
                </c:pt>
                <c:pt idx="101">
                  <c:v>2.9</c:v>
                </c:pt>
                <c:pt idx="102">
                  <c:v>2.2999999999999998</c:v>
                </c:pt>
                <c:pt idx="103">
                  <c:v>1.6</c:v>
                </c:pt>
                <c:pt idx="104">
                  <c:v>3.3</c:v>
                </c:pt>
                <c:pt idx="105">
                  <c:v>3.1</c:v>
                </c:pt>
                <c:pt idx="106">
                  <c:v>0.8</c:v>
                </c:pt>
                <c:pt idx="107">
                  <c:v>3.3</c:v>
                </c:pt>
                <c:pt idx="108">
                  <c:v>3.3</c:v>
                </c:pt>
                <c:pt idx="109">
                  <c:v>3.3</c:v>
                </c:pt>
                <c:pt idx="110">
                  <c:v>3.1</c:v>
                </c:pt>
                <c:pt idx="111">
                  <c:v>3.3</c:v>
                </c:pt>
                <c:pt idx="112">
                  <c:v>2.4</c:v>
                </c:pt>
                <c:pt idx="113">
                  <c:v>2.4</c:v>
                </c:pt>
                <c:pt idx="114">
                  <c:v>2.1</c:v>
                </c:pt>
                <c:pt idx="115">
                  <c:v>2.6</c:v>
                </c:pt>
                <c:pt idx="116">
                  <c:v>2.5</c:v>
                </c:pt>
                <c:pt idx="117">
                  <c:v>3</c:v>
                </c:pt>
                <c:pt idx="118">
                  <c:v>1.6</c:v>
                </c:pt>
                <c:pt idx="119">
                  <c:v>3.1</c:v>
                </c:pt>
                <c:pt idx="120">
                  <c:v>2.5</c:v>
                </c:pt>
                <c:pt idx="121">
                  <c:v>2.8</c:v>
                </c:pt>
                <c:pt idx="122">
                  <c:v>2.2999999999999998</c:v>
                </c:pt>
                <c:pt idx="123">
                  <c:v>3</c:v>
                </c:pt>
                <c:pt idx="124">
                  <c:v>3.4</c:v>
                </c:pt>
                <c:pt idx="125">
                  <c:v>0.7</c:v>
                </c:pt>
                <c:pt idx="126">
                  <c:v>0.2</c:v>
                </c:pt>
                <c:pt idx="127">
                  <c:v>2.1</c:v>
                </c:pt>
                <c:pt idx="128">
                  <c:v>0.2</c:v>
                </c:pt>
                <c:pt idx="129">
                  <c:v>0</c:v>
                </c:pt>
                <c:pt idx="130">
                  <c:v>1.2</c:v>
                </c:pt>
                <c:pt idx="131">
                  <c:v>0.1</c:v>
                </c:pt>
                <c:pt idx="132">
                  <c:v>1</c:v>
                </c:pt>
                <c:pt idx="133">
                  <c:v>1</c:v>
                </c:pt>
                <c:pt idx="134">
                  <c:v>0.6</c:v>
                </c:pt>
                <c:pt idx="135">
                  <c:v>-0.1</c:v>
                </c:pt>
                <c:pt idx="136">
                  <c:v>-0.8</c:v>
                </c:pt>
                <c:pt idx="137">
                  <c:v>0</c:v>
                </c:pt>
                <c:pt idx="138">
                  <c:v>1.1000000000000001</c:v>
                </c:pt>
                <c:pt idx="139">
                  <c:v>-0.3</c:v>
                </c:pt>
                <c:pt idx="140">
                  <c:v>0</c:v>
                </c:pt>
                <c:pt idx="141">
                  <c:v>-0.3</c:v>
                </c:pt>
                <c:pt idx="142">
                  <c:v>-0.2</c:v>
                </c:pt>
                <c:pt idx="143">
                  <c:v>2.6</c:v>
                </c:pt>
                <c:pt idx="144">
                  <c:v>2</c:v>
                </c:pt>
                <c:pt idx="145">
                  <c:v>0.3</c:v>
                </c:pt>
                <c:pt idx="146">
                  <c:v>0.4</c:v>
                </c:pt>
                <c:pt idx="147">
                  <c:v>0.3</c:v>
                </c:pt>
                <c:pt idx="148">
                  <c:v>1.9</c:v>
                </c:pt>
                <c:pt idx="149">
                  <c:v>1.3</c:v>
                </c:pt>
                <c:pt idx="150">
                  <c:v>1.1000000000000001</c:v>
                </c:pt>
                <c:pt idx="151">
                  <c:v>0.4</c:v>
                </c:pt>
                <c:pt idx="152">
                  <c:v>1.9</c:v>
                </c:pt>
                <c:pt idx="153">
                  <c:v>-0.1</c:v>
                </c:pt>
                <c:pt idx="154">
                  <c:v>0.6</c:v>
                </c:pt>
                <c:pt idx="155">
                  <c:v>1.9</c:v>
                </c:pt>
                <c:pt idx="156">
                  <c:v>0.4</c:v>
                </c:pt>
                <c:pt idx="157">
                  <c:v>0.6</c:v>
                </c:pt>
                <c:pt idx="158">
                  <c:v>0.6</c:v>
                </c:pt>
                <c:pt idx="159">
                  <c:v>0.5</c:v>
                </c:pt>
                <c:pt idx="160">
                  <c:v>1.5</c:v>
                </c:pt>
                <c:pt idx="161">
                  <c:v>0.3</c:v>
                </c:pt>
                <c:pt idx="162">
                  <c:v>2</c:v>
                </c:pt>
                <c:pt idx="163">
                  <c:v>1.7</c:v>
                </c:pt>
                <c:pt idx="164">
                  <c:v>2.6</c:v>
                </c:pt>
                <c:pt idx="165">
                  <c:v>3.4</c:v>
                </c:pt>
                <c:pt idx="166">
                  <c:v>3.2</c:v>
                </c:pt>
                <c:pt idx="167">
                  <c:v>3</c:v>
                </c:pt>
                <c:pt idx="168">
                  <c:v>3.3</c:v>
                </c:pt>
                <c:pt idx="169">
                  <c:v>1.9</c:v>
                </c:pt>
                <c:pt idx="170">
                  <c:v>2</c:v>
                </c:pt>
                <c:pt idx="171">
                  <c:v>2.2999999999999998</c:v>
                </c:pt>
                <c:pt idx="172">
                  <c:v>1.9</c:v>
                </c:pt>
                <c:pt idx="173">
                  <c:v>1.9</c:v>
                </c:pt>
                <c:pt idx="174">
                  <c:v>2.9</c:v>
                </c:pt>
                <c:pt idx="175">
                  <c:v>2.2999999999999998</c:v>
                </c:pt>
                <c:pt idx="176">
                  <c:v>2.7</c:v>
                </c:pt>
                <c:pt idx="177">
                  <c:v>2.5</c:v>
                </c:pt>
                <c:pt idx="178">
                  <c:v>1.9</c:v>
                </c:pt>
                <c:pt idx="179">
                  <c:v>2.8</c:v>
                </c:pt>
                <c:pt idx="180">
                  <c:v>2.2999999999999998</c:v>
                </c:pt>
                <c:pt idx="181">
                  <c:v>2.1</c:v>
                </c:pt>
                <c:pt idx="182">
                  <c:v>1.7</c:v>
                </c:pt>
                <c:pt idx="183">
                  <c:v>1.9</c:v>
                </c:pt>
                <c:pt idx="184">
                  <c:v>3.3</c:v>
                </c:pt>
                <c:pt idx="185">
                  <c:v>3.1</c:v>
                </c:pt>
                <c:pt idx="186">
                  <c:v>3.5</c:v>
                </c:pt>
                <c:pt idx="187">
                  <c:v>3.1</c:v>
                </c:pt>
                <c:pt idx="188">
                  <c:v>3.2</c:v>
                </c:pt>
                <c:pt idx="189">
                  <c:v>2.1</c:v>
                </c:pt>
                <c:pt idx="190">
                  <c:v>3.3</c:v>
                </c:pt>
                <c:pt idx="191">
                  <c:v>2</c:v>
                </c:pt>
                <c:pt idx="192">
                  <c:v>2.5</c:v>
                </c:pt>
                <c:pt idx="193">
                  <c:v>2.1</c:v>
                </c:pt>
                <c:pt idx="194">
                  <c:v>2.8</c:v>
                </c:pt>
                <c:pt idx="195">
                  <c:v>2.1</c:v>
                </c:pt>
                <c:pt idx="196">
                  <c:v>2</c:v>
                </c:pt>
                <c:pt idx="197">
                  <c:v>1.8</c:v>
                </c:pt>
                <c:pt idx="198">
                  <c:v>3.2</c:v>
                </c:pt>
                <c:pt idx="199">
                  <c:v>3.3</c:v>
                </c:pt>
                <c:pt idx="200">
                  <c:v>2.7</c:v>
                </c:pt>
                <c:pt idx="201">
                  <c:v>2.9</c:v>
                </c:pt>
                <c:pt idx="202">
                  <c:v>2.9</c:v>
                </c:pt>
                <c:pt idx="203">
                  <c:v>3.2</c:v>
                </c:pt>
                <c:pt idx="204">
                  <c:v>2.1</c:v>
                </c:pt>
                <c:pt idx="205">
                  <c:v>3.4</c:v>
                </c:pt>
                <c:pt idx="206">
                  <c:v>3.1</c:v>
                </c:pt>
                <c:pt idx="207">
                  <c:v>3.1</c:v>
                </c:pt>
                <c:pt idx="208">
                  <c:v>3.2</c:v>
                </c:pt>
                <c:pt idx="209">
                  <c:v>3.3</c:v>
                </c:pt>
                <c:pt idx="210">
                  <c:v>3.4</c:v>
                </c:pt>
                <c:pt idx="211">
                  <c:v>3.1</c:v>
                </c:pt>
                <c:pt idx="212">
                  <c:v>3.2</c:v>
                </c:pt>
                <c:pt idx="213">
                  <c:v>2.8</c:v>
                </c:pt>
                <c:pt idx="214">
                  <c:v>3</c:v>
                </c:pt>
                <c:pt idx="215">
                  <c:v>2.6</c:v>
                </c:pt>
                <c:pt idx="216">
                  <c:v>2.5</c:v>
                </c:pt>
                <c:pt idx="217">
                  <c:v>1.8</c:v>
                </c:pt>
                <c:pt idx="218">
                  <c:v>2.5</c:v>
                </c:pt>
                <c:pt idx="219">
                  <c:v>2.6</c:v>
                </c:pt>
                <c:pt idx="220">
                  <c:v>1.9</c:v>
                </c:pt>
                <c:pt idx="221">
                  <c:v>2.2999999999999998</c:v>
                </c:pt>
                <c:pt idx="222">
                  <c:v>0</c:v>
                </c:pt>
                <c:pt idx="223">
                  <c:v>3.1</c:v>
                </c:pt>
                <c:pt idx="224">
                  <c:v>3.3</c:v>
                </c:pt>
                <c:pt idx="225">
                  <c:v>3.3</c:v>
                </c:pt>
                <c:pt idx="226">
                  <c:v>3.3</c:v>
                </c:pt>
                <c:pt idx="227">
                  <c:v>2.2999999999999998</c:v>
                </c:pt>
                <c:pt idx="228">
                  <c:v>2</c:v>
                </c:pt>
                <c:pt idx="229">
                  <c:v>2.8</c:v>
                </c:pt>
                <c:pt idx="230">
                  <c:v>3.3</c:v>
                </c:pt>
                <c:pt idx="231">
                  <c:v>3.3</c:v>
                </c:pt>
                <c:pt idx="232">
                  <c:v>3.1</c:v>
                </c:pt>
                <c:pt idx="233">
                  <c:v>2.9</c:v>
                </c:pt>
                <c:pt idx="234">
                  <c:v>2.5</c:v>
                </c:pt>
                <c:pt idx="235">
                  <c:v>2.1</c:v>
                </c:pt>
                <c:pt idx="236">
                  <c:v>2.1</c:v>
                </c:pt>
                <c:pt idx="237">
                  <c:v>3</c:v>
                </c:pt>
                <c:pt idx="238">
                  <c:v>2.7</c:v>
                </c:pt>
                <c:pt idx="239">
                  <c:v>0.9</c:v>
                </c:pt>
                <c:pt idx="240">
                  <c:v>1.6</c:v>
                </c:pt>
                <c:pt idx="241">
                  <c:v>2.6</c:v>
                </c:pt>
                <c:pt idx="242">
                  <c:v>2</c:v>
                </c:pt>
                <c:pt idx="243">
                  <c:v>2.2999999999999998</c:v>
                </c:pt>
                <c:pt idx="244">
                  <c:v>2</c:v>
                </c:pt>
                <c:pt idx="245">
                  <c:v>3.3</c:v>
                </c:pt>
                <c:pt idx="246">
                  <c:v>3.3</c:v>
                </c:pt>
                <c:pt idx="247">
                  <c:v>3.3</c:v>
                </c:pt>
                <c:pt idx="248">
                  <c:v>3.3</c:v>
                </c:pt>
                <c:pt idx="249">
                  <c:v>2.6</c:v>
                </c:pt>
                <c:pt idx="250">
                  <c:v>2.2999999999999998</c:v>
                </c:pt>
                <c:pt idx="251">
                  <c:v>2.6</c:v>
                </c:pt>
                <c:pt idx="252">
                  <c:v>3.2</c:v>
                </c:pt>
                <c:pt idx="253">
                  <c:v>2.7</c:v>
                </c:pt>
                <c:pt idx="254">
                  <c:v>3.4</c:v>
                </c:pt>
                <c:pt idx="255">
                  <c:v>3.3</c:v>
                </c:pt>
                <c:pt idx="256">
                  <c:v>3.2</c:v>
                </c:pt>
                <c:pt idx="257">
                  <c:v>2.5</c:v>
                </c:pt>
                <c:pt idx="258">
                  <c:v>3.4</c:v>
                </c:pt>
                <c:pt idx="259">
                  <c:v>3.3</c:v>
                </c:pt>
                <c:pt idx="260">
                  <c:v>3.1</c:v>
                </c:pt>
                <c:pt idx="261">
                  <c:v>3.4</c:v>
                </c:pt>
                <c:pt idx="262">
                  <c:v>3.2</c:v>
                </c:pt>
                <c:pt idx="263">
                  <c:v>2.9</c:v>
                </c:pt>
                <c:pt idx="264">
                  <c:v>3.3</c:v>
                </c:pt>
                <c:pt idx="265">
                  <c:v>0.1</c:v>
                </c:pt>
                <c:pt idx="266">
                  <c:v>3.1</c:v>
                </c:pt>
                <c:pt idx="267">
                  <c:v>3.3</c:v>
                </c:pt>
                <c:pt idx="268">
                  <c:v>2.6</c:v>
                </c:pt>
                <c:pt idx="269">
                  <c:v>2.2999999999999998</c:v>
                </c:pt>
                <c:pt idx="270">
                  <c:v>2.2999999999999998</c:v>
                </c:pt>
                <c:pt idx="271">
                  <c:v>2.7</c:v>
                </c:pt>
                <c:pt idx="272">
                  <c:v>1.9</c:v>
                </c:pt>
                <c:pt idx="273">
                  <c:v>2.2000000000000002</c:v>
                </c:pt>
                <c:pt idx="274">
                  <c:v>2.2000000000000002</c:v>
                </c:pt>
                <c:pt idx="275">
                  <c:v>2.2999999999999998</c:v>
                </c:pt>
                <c:pt idx="276">
                  <c:v>2</c:v>
                </c:pt>
                <c:pt idx="277">
                  <c:v>2.1</c:v>
                </c:pt>
                <c:pt idx="278">
                  <c:v>1.9</c:v>
                </c:pt>
                <c:pt idx="279">
                  <c:v>1.2</c:v>
                </c:pt>
                <c:pt idx="280">
                  <c:v>1.2</c:v>
                </c:pt>
                <c:pt idx="281">
                  <c:v>1.7</c:v>
                </c:pt>
                <c:pt idx="282">
                  <c:v>2.2999999999999998</c:v>
                </c:pt>
                <c:pt idx="283">
                  <c:v>3</c:v>
                </c:pt>
                <c:pt idx="284">
                  <c:v>2</c:v>
                </c:pt>
                <c:pt idx="285">
                  <c:v>2.5</c:v>
                </c:pt>
                <c:pt idx="286">
                  <c:v>2.8</c:v>
                </c:pt>
                <c:pt idx="287">
                  <c:v>1.9</c:v>
                </c:pt>
                <c:pt idx="288">
                  <c:v>1.8</c:v>
                </c:pt>
                <c:pt idx="289">
                  <c:v>2.2999999999999998</c:v>
                </c:pt>
                <c:pt idx="290">
                  <c:v>3</c:v>
                </c:pt>
                <c:pt idx="291">
                  <c:v>3.2</c:v>
                </c:pt>
                <c:pt idx="292">
                  <c:v>1.9</c:v>
                </c:pt>
                <c:pt idx="293">
                  <c:v>1.6</c:v>
                </c:pt>
                <c:pt idx="294">
                  <c:v>2.5</c:v>
                </c:pt>
                <c:pt idx="295">
                  <c:v>1.6</c:v>
                </c:pt>
                <c:pt idx="296">
                  <c:v>3</c:v>
                </c:pt>
                <c:pt idx="297">
                  <c:v>2.7</c:v>
                </c:pt>
                <c:pt idx="298">
                  <c:v>2.5</c:v>
                </c:pt>
                <c:pt idx="299">
                  <c:v>2.6</c:v>
                </c:pt>
                <c:pt idx="300">
                  <c:v>2</c:v>
                </c:pt>
                <c:pt idx="301">
                  <c:v>2.2000000000000002</c:v>
                </c:pt>
                <c:pt idx="302">
                  <c:v>2.5</c:v>
                </c:pt>
                <c:pt idx="303">
                  <c:v>3.2</c:v>
                </c:pt>
                <c:pt idx="304">
                  <c:v>3.3</c:v>
                </c:pt>
                <c:pt idx="305">
                  <c:v>2.8</c:v>
                </c:pt>
                <c:pt idx="306">
                  <c:v>3.3</c:v>
                </c:pt>
                <c:pt idx="307">
                  <c:v>3.3</c:v>
                </c:pt>
                <c:pt idx="308">
                  <c:v>3.2</c:v>
                </c:pt>
                <c:pt idx="309">
                  <c:v>3</c:v>
                </c:pt>
                <c:pt idx="310">
                  <c:v>3.2</c:v>
                </c:pt>
                <c:pt idx="311">
                  <c:v>3.2</c:v>
                </c:pt>
                <c:pt idx="312">
                  <c:v>2.9</c:v>
                </c:pt>
                <c:pt idx="313">
                  <c:v>2.9</c:v>
                </c:pt>
                <c:pt idx="314">
                  <c:v>3.2</c:v>
                </c:pt>
                <c:pt idx="315">
                  <c:v>3.3</c:v>
                </c:pt>
                <c:pt idx="316">
                  <c:v>3.3</c:v>
                </c:pt>
                <c:pt idx="317">
                  <c:v>2.9</c:v>
                </c:pt>
                <c:pt idx="318">
                  <c:v>3.1</c:v>
                </c:pt>
                <c:pt idx="319">
                  <c:v>3.1</c:v>
                </c:pt>
                <c:pt idx="320">
                  <c:v>3.2</c:v>
                </c:pt>
                <c:pt idx="321">
                  <c:v>3.3</c:v>
                </c:pt>
                <c:pt idx="322">
                  <c:v>3.2</c:v>
                </c:pt>
                <c:pt idx="323">
                  <c:v>2.9</c:v>
                </c:pt>
                <c:pt idx="324">
                  <c:v>2</c:v>
                </c:pt>
                <c:pt idx="325">
                  <c:v>3.4</c:v>
                </c:pt>
                <c:pt idx="326">
                  <c:v>2.5</c:v>
                </c:pt>
                <c:pt idx="327">
                  <c:v>3.3</c:v>
                </c:pt>
                <c:pt idx="328">
                  <c:v>3.4</c:v>
                </c:pt>
                <c:pt idx="329">
                  <c:v>3.3</c:v>
                </c:pt>
                <c:pt idx="330">
                  <c:v>2.2999999999999998</c:v>
                </c:pt>
                <c:pt idx="331">
                  <c:v>3.3</c:v>
                </c:pt>
                <c:pt idx="332">
                  <c:v>2.6</c:v>
                </c:pt>
                <c:pt idx="333">
                  <c:v>3</c:v>
                </c:pt>
                <c:pt idx="334">
                  <c:v>2.8</c:v>
                </c:pt>
                <c:pt idx="335">
                  <c:v>2.9</c:v>
                </c:pt>
                <c:pt idx="336">
                  <c:v>3.3</c:v>
                </c:pt>
                <c:pt idx="337">
                  <c:v>2.7</c:v>
                </c:pt>
                <c:pt idx="338">
                  <c:v>3.3</c:v>
                </c:pt>
                <c:pt idx="339">
                  <c:v>3.2</c:v>
                </c:pt>
                <c:pt idx="340">
                  <c:v>2.9</c:v>
                </c:pt>
                <c:pt idx="341">
                  <c:v>2.7</c:v>
                </c:pt>
                <c:pt idx="342">
                  <c:v>3.2</c:v>
                </c:pt>
                <c:pt idx="343">
                  <c:v>2.4</c:v>
                </c:pt>
                <c:pt idx="344">
                  <c:v>3.3</c:v>
                </c:pt>
                <c:pt idx="345">
                  <c:v>3.3</c:v>
                </c:pt>
                <c:pt idx="346">
                  <c:v>3.2</c:v>
                </c:pt>
                <c:pt idx="347">
                  <c:v>3.3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821-4218-B58B-4DCB53B71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0639432"/>
        <c:axId val="500642056"/>
      </c:scatterChart>
      <c:valAx>
        <c:axId val="5006394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m/d/yyyy\ h:mm" sourceLinked="1"/>
        <c:majorTickMark val="none"/>
        <c:minorTickMark val="none"/>
        <c:tickLblPos val="nextTo"/>
        <c:crossAx val="500642056"/>
        <c:crosses val="autoZero"/>
        <c:crossBetween val="midCat"/>
      </c:valAx>
      <c:valAx>
        <c:axId val="5006420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006394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RF</a:t>
            </a:r>
            <a:r>
              <a:rPr lang="hu-HU" baseline="0"/>
              <a:t> Power</a:t>
            </a:r>
            <a:endParaRPr lang="hu-H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trendline>
            <c:spPr>
              <a:ln w="38100" cap="rnd">
                <a:solidFill>
                  <a:schemeClr val="accent2">
                    <a:alpha val="50000"/>
                  </a:schemeClr>
                </a:solidFill>
              </a:ln>
              <a:effectLst/>
            </c:spPr>
            <c:trendlineType val="poly"/>
            <c:order val="6"/>
            <c:dispRSqr val="0"/>
            <c:dispEq val="0"/>
          </c:trendline>
          <c:xVal>
            <c:numRef>
              <c:f>Munka1!$V$3:$V$350</c:f>
              <c:numCache>
                <c:formatCode>m/d/yyyy\ h:mm</c:formatCode>
                <c:ptCount val="348"/>
                <c:pt idx="0">
                  <c:v>44790.467141203706</c:v>
                </c:pt>
                <c:pt idx="1">
                  <c:v>44790.464953703704</c:v>
                </c:pt>
                <c:pt idx="2">
                  <c:v>44790.462847222225</c:v>
                </c:pt>
                <c:pt idx="3">
                  <c:v>44790.460729166669</c:v>
                </c:pt>
                <c:pt idx="4">
                  <c:v>44790.458622685182</c:v>
                </c:pt>
                <c:pt idx="5">
                  <c:v>44790.457372685189</c:v>
                </c:pt>
                <c:pt idx="6">
                  <c:v>44790.455277777779</c:v>
                </c:pt>
                <c:pt idx="7">
                  <c:v>44790.4531712963</c:v>
                </c:pt>
                <c:pt idx="8">
                  <c:v>44790.451041666667</c:v>
                </c:pt>
                <c:pt idx="9">
                  <c:v>44790.448888888888</c:v>
                </c:pt>
                <c:pt idx="10">
                  <c:v>44790.447847222225</c:v>
                </c:pt>
                <c:pt idx="11">
                  <c:v>44790.445636574077</c:v>
                </c:pt>
                <c:pt idx="12">
                  <c:v>44790.443541666667</c:v>
                </c:pt>
                <c:pt idx="13">
                  <c:v>44790.441446759258</c:v>
                </c:pt>
                <c:pt idx="14">
                  <c:v>44790.439351851855</c:v>
                </c:pt>
                <c:pt idx="15">
                  <c:v>44790.438310185185</c:v>
                </c:pt>
                <c:pt idx="16">
                  <c:v>44790.436157407406</c:v>
                </c:pt>
                <c:pt idx="17">
                  <c:v>44790.434004629627</c:v>
                </c:pt>
                <c:pt idx="18">
                  <c:v>44790.431898148148</c:v>
                </c:pt>
                <c:pt idx="19">
                  <c:v>44790.429699074077</c:v>
                </c:pt>
                <c:pt idx="20">
                  <c:v>44790.42863425926</c:v>
                </c:pt>
                <c:pt idx="21">
                  <c:v>44790.426388888889</c:v>
                </c:pt>
                <c:pt idx="22">
                  <c:v>44790.424201388887</c:v>
                </c:pt>
                <c:pt idx="23">
                  <c:v>44790.422094907408</c:v>
                </c:pt>
                <c:pt idx="24">
                  <c:v>44790.419953703706</c:v>
                </c:pt>
                <c:pt idx="25">
                  <c:v>44790.418877314813</c:v>
                </c:pt>
                <c:pt idx="26">
                  <c:v>44790.416527777779</c:v>
                </c:pt>
                <c:pt idx="27">
                  <c:v>44790.41443287037</c:v>
                </c:pt>
                <c:pt idx="28">
                  <c:v>44790.412291666667</c:v>
                </c:pt>
                <c:pt idx="29">
                  <c:v>44790.410196759258</c:v>
                </c:pt>
                <c:pt idx="30">
                  <c:v>44790.409143518518</c:v>
                </c:pt>
                <c:pt idx="31">
                  <c:v>44790.406990740739</c:v>
                </c:pt>
                <c:pt idx="32">
                  <c:v>44790.404872685183</c:v>
                </c:pt>
                <c:pt idx="33">
                  <c:v>44790.402743055558</c:v>
                </c:pt>
                <c:pt idx="34">
                  <c:v>44790.400590277779</c:v>
                </c:pt>
                <c:pt idx="35">
                  <c:v>44790.399525462963</c:v>
                </c:pt>
                <c:pt idx="36">
                  <c:v>44790.397418981483</c:v>
                </c:pt>
                <c:pt idx="37">
                  <c:v>44790.395266203705</c:v>
                </c:pt>
                <c:pt idx="38">
                  <c:v>44790.393171296295</c:v>
                </c:pt>
                <c:pt idx="39">
                  <c:v>44790.391030092593</c:v>
                </c:pt>
                <c:pt idx="40">
                  <c:v>44790.389976851853</c:v>
                </c:pt>
                <c:pt idx="41">
                  <c:v>44790.387881944444</c:v>
                </c:pt>
                <c:pt idx="42">
                  <c:v>44790.385787037034</c:v>
                </c:pt>
                <c:pt idx="43">
                  <c:v>44790.383622685185</c:v>
                </c:pt>
                <c:pt idx="44">
                  <c:v>44790.381516203706</c:v>
                </c:pt>
                <c:pt idx="45">
                  <c:v>44790.380462962959</c:v>
                </c:pt>
                <c:pt idx="46">
                  <c:v>44790.378368055557</c:v>
                </c:pt>
                <c:pt idx="47">
                  <c:v>44790.376273148147</c:v>
                </c:pt>
                <c:pt idx="48">
                  <c:v>44790.374097222222</c:v>
                </c:pt>
                <c:pt idx="49">
                  <c:v>44790.372002314813</c:v>
                </c:pt>
                <c:pt idx="50">
                  <c:v>44790.37096064815</c:v>
                </c:pt>
                <c:pt idx="51">
                  <c:v>44790.368877314817</c:v>
                </c:pt>
                <c:pt idx="52">
                  <c:v>44790.366701388892</c:v>
                </c:pt>
                <c:pt idx="53">
                  <c:v>44790.364490740743</c:v>
                </c:pt>
                <c:pt idx="54">
                  <c:v>44790.362349537034</c:v>
                </c:pt>
                <c:pt idx="55">
                  <c:v>44790.361296296294</c:v>
                </c:pt>
                <c:pt idx="56">
                  <c:v>44790.359131944446</c:v>
                </c:pt>
                <c:pt idx="57">
                  <c:v>44790.357037037036</c:v>
                </c:pt>
                <c:pt idx="58">
                  <c:v>44790.354930555557</c:v>
                </c:pt>
                <c:pt idx="59">
                  <c:v>44790.352812500001</c:v>
                </c:pt>
                <c:pt idx="60">
                  <c:v>44790.351770833331</c:v>
                </c:pt>
                <c:pt idx="61">
                  <c:v>44790.349687499998</c:v>
                </c:pt>
                <c:pt idx="62">
                  <c:v>44790.347604166665</c:v>
                </c:pt>
                <c:pt idx="63">
                  <c:v>44790.345451388886</c:v>
                </c:pt>
                <c:pt idx="64">
                  <c:v>44790.343356481484</c:v>
                </c:pt>
                <c:pt idx="65">
                  <c:v>44790.342314814814</c:v>
                </c:pt>
                <c:pt idx="66">
                  <c:v>44790.340231481481</c:v>
                </c:pt>
                <c:pt idx="67">
                  <c:v>44790.338148148148</c:v>
                </c:pt>
                <c:pt idx="68">
                  <c:v>44790.336053240739</c:v>
                </c:pt>
                <c:pt idx="69">
                  <c:v>44790.333958333336</c:v>
                </c:pt>
                <c:pt idx="70">
                  <c:v>44790.332905092589</c:v>
                </c:pt>
                <c:pt idx="71">
                  <c:v>44790.330752314818</c:v>
                </c:pt>
                <c:pt idx="72">
                  <c:v>44790.328518518516</c:v>
                </c:pt>
                <c:pt idx="73">
                  <c:v>44790.326435185183</c:v>
                </c:pt>
                <c:pt idx="74">
                  <c:v>44790.32435185185</c:v>
                </c:pt>
                <c:pt idx="75">
                  <c:v>44790.323298611111</c:v>
                </c:pt>
                <c:pt idx="76">
                  <c:v>44790.321203703701</c:v>
                </c:pt>
                <c:pt idx="77">
                  <c:v>44790.319097222222</c:v>
                </c:pt>
                <c:pt idx="78">
                  <c:v>44790.31690972222</c:v>
                </c:pt>
                <c:pt idx="79">
                  <c:v>44790.314814814818</c:v>
                </c:pt>
                <c:pt idx="80">
                  <c:v>44790.313773148147</c:v>
                </c:pt>
                <c:pt idx="81">
                  <c:v>44790.311666666668</c:v>
                </c:pt>
                <c:pt idx="82">
                  <c:v>44790.309525462966</c:v>
                </c:pt>
                <c:pt idx="83">
                  <c:v>44790.307430555556</c:v>
                </c:pt>
                <c:pt idx="84">
                  <c:v>44790.305243055554</c:v>
                </c:pt>
                <c:pt idx="85">
                  <c:v>44790.304085648146</c:v>
                </c:pt>
                <c:pt idx="86">
                  <c:v>44790.301990740743</c:v>
                </c:pt>
                <c:pt idx="87">
                  <c:v>44790.299884259257</c:v>
                </c:pt>
                <c:pt idx="88">
                  <c:v>44790.297789351855</c:v>
                </c:pt>
                <c:pt idx="89">
                  <c:v>44790.295694444445</c:v>
                </c:pt>
                <c:pt idx="90">
                  <c:v>44790.294641203705</c:v>
                </c:pt>
                <c:pt idx="91">
                  <c:v>44790.292534722219</c:v>
                </c:pt>
                <c:pt idx="92">
                  <c:v>44790.290393518517</c:v>
                </c:pt>
                <c:pt idx="93">
                  <c:v>44790.288252314815</c:v>
                </c:pt>
                <c:pt idx="94">
                  <c:v>44790.286134259259</c:v>
                </c:pt>
                <c:pt idx="95">
                  <c:v>44790.285069444442</c:v>
                </c:pt>
                <c:pt idx="96">
                  <c:v>44790.282893518517</c:v>
                </c:pt>
                <c:pt idx="97">
                  <c:v>44790.280810185184</c:v>
                </c:pt>
                <c:pt idx="98">
                  <c:v>44790.278715277775</c:v>
                </c:pt>
                <c:pt idx="99">
                  <c:v>44790.276585648149</c:v>
                </c:pt>
                <c:pt idx="100">
                  <c:v>44790.27553240741</c:v>
                </c:pt>
                <c:pt idx="101">
                  <c:v>44790.273379629631</c:v>
                </c:pt>
                <c:pt idx="102">
                  <c:v>44790.271238425928</c:v>
                </c:pt>
                <c:pt idx="103">
                  <c:v>44790.269131944442</c:v>
                </c:pt>
                <c:pt idx="104">
                  <c:v>44790.267025462963</c:v>
                </c:pt>
                <c:pt idx="105">
                  <c:v>44790.2659375</c:v>
                </c:pt>
                <c:pt idx="106">
                  <c:v>44790.263807870368</c:v>
                </c:pt>
                <c:pt idx="107">
                  <c:v>44790.261631944442</c:v>
                </c:pt>
                <c:pt idx="108">
                  <c:v>44790.259502314817</c:v>
                </c:pt>
                <c:pt idx="109">
                  <c:v>44790.257407407407</c:v>
                </c:pt>
                <c:pt idx="110">
                  <c:v>44790.256354166668</c:v>
                </c:pt>
                <c:pt idx="111">
                  <c:v>44790.254259259258</c:v>
                </c:pt>
                <c:pt idx="112">
                  <c:v>44790.252175925925</c:v>
                </c:pt>
                <c:pt idx="113">
                  <c:v>44790.250034722223</c:v>
                </c:pt>
                <c:pt idx="114">
                  <c:v>44790.247939814813</c:v>
                </c:pt>
                <c:pt idx="115">
                  <c:v>44790.246898148151</c:v>
                </c:pt>
                <c:pt idx="116">
                  <c:v>44790.244803240741</c:v>
                </c:pt>
                <c:pt idx="117">
                  <c:v>44790.242673611108</c:v>
                </c:pt>
                <c:pt idx="118">
                  <c:v>44790.240590277775</c:v>
                </c:pt>
                <c:pt idx="119">
                  <c:v>44790.238425925927</c:v>
                </c:pt>
                <c:pt idx="120">
                  <c:v>44790.237372685187</c:v>
                </c:pt>
                <c:pt idx="121">
                  <c:v>44790.235254629632</c:v>
                </c:pt>
                <c:pt idx="122">
                  <c:v>44790.233101851853</c:v>
                </c:pt>
                <c:pt idx="123">
                  <c:v>44790.230914351851</c:v>
                </c:pt>
                <c:pt idx="124">
                  <c:v>44790.228796296295</c:v>
                </c:pt>
                <c:pt idx="125">
                  <c:v>44790.227743055555</c:v>
                </c:pt>
                <c:pt idx="126">
                  <c:v>44790.225648148145</c:v>
                </c:pt>
                <c:pt idx="127">
                  <c:v>44790.223530092589</c:v>
                </c:pt>
                <c:pt idx="128">
                  <c:v>44790.221284722225</c:v>
                </c:pt>
                <c:pt idx="129">
                  <c:v>44790.219189814816</c:v>
                </c:pt>
                <c:pt idx="130">
                  <c:v>44790.218148148146</c:v>
                </c:pt>
                <c:pt idx="131">
                  <c:v>44790.21597222222</c:v>
                </c:pt>
                <c:pt idx="132">
                  <c:v>44790.213888888888</c:v>
                </c:pt>
                <c:pt idx="133">
                  <c:v>44790.211782407408</c:v>
                </c:pt>
                <c:pt idx="134">
                  <c:v>44790.209513888891</c:v>
                </c:pt>
                <c:pt idx="135">
                  <c:v>44790.208460648151</c:v>
                </c:pt>
                <c:pt idx="136">
                  <c:v>44790.206284722219</c:v>
                </c:pt>
                <c:pt idx="137">
                  <c:v>44790.204189814816</c:v>
                </c:pt>
                <c:pt idx="138">
                  <c:v>44790.202048611114</c:v>
                </c:pt>
                <c:pt idx="139">
                  <c:v>44790.199953703705</c:v>
                </c:pt>
                <c:pt idx="140">
                  <c:v>44790.198854166665</c:v>
                </c:pt>
                <c:pt idx="141">
                  <c:v>44790.196759259263</c:v>
                </c:pt>
                <c:pt idx="142">
                  <c:v>44790.194664351853</c:v>
                </c:pt>
                <c:pt idx="143">
                  <c:v>44790.192557870374</c:v>
                </c:pt>
                <c:pt idx="144">
                  <c:v>44790.190474537034</c:v>
                </c:pt>
                <c:pt idx="145">
                  <c:v>44790.189432870371</c:v>
                </c:pt>
                <c:pt idx="146">
                  <c:v>44790.187349537038</c:v>
                </c:pt>
                <c:pt idx="147">
                  <c:v>44790.185266203705</c:v>
                </c:pt>
                <c:pt idx="148">
                  <c:v>44790.183159722219</c:v>
                </c:pt>
                <c:pt idx="149">
                  <c:v>44790.181064814817</c:v>
                </c:pt>
                <c:pt idx="150">
                  <c:v>44790.180011574077</c:v>
                </c:pt>
                <c:pt idx="151">
                  <c:v>44790.177905092591</c:v>
                </c:pt>
                <c:pt idx="152">
                  <c:v>44790.175717592596</c:v>
                </c:pt>
                <c:pt idx="153">
                  <c:v>44790.173460648148</c:v>
                </c:pt>
                <c:pt idx="154">
                  <c:v>44790.171354166669</c:v>
                </c:pt>
                <c:pt idx="155">
                  <c:v>44790.170300925929</c:v>
                </c:pt>
                <c:pt idx="156">
                  <c:v>44790.168206018519</c:v>
                </c:pt>
                <c:pt idx="157">
                  <c:v>44790.166076388887</c:v>
                </c:pt>
                <c:pt idx="158">
                  <c:v>44790.163993055554</c:v>
                </c:pt>
                <c:pt idx="159">
                  <c:v>44790.161874999998</c:v>
                </c:pt>
                <c:pt idx="160">
                  <c:v>44790.160833333335</c:v>
                </c:pt>
                <c:pt idx="161">
                  <c:v>44790.158738425926</c:v>
                </c:pt>
                <c:pt idx="162">
                  <c:v>44790.156550925924</c:v>
                </c:pt>
                <c:pt idx="163">
                  <c:v>44790.154444444444</c:v>
                </c:pt>
                <c:pt idx="164">
                  <c:v>44790.152326388888</c:v>
                </c:pt>
                <c:pt idx="165">
                  <c:v>44790.15121527778</c:v>
                </c:pt>
                <c:pt idx="166">
                  <c:v>44790.14912037037</c:v>
                </c:pt>
                <c:pt idx="167">
                  <c:v>44790.146979166668</c:v>
                </c:pt>
                <c:pt idx="168">
                  <c:v>44790.144895833335</c:v>
                </c:pt>
                <c:pt idx="169">
                  <c:v>44790.142812500002</c:v>
                </c:pt>
                <c:pt idx="170">
                  <c:v>44790.141770833332</c:v>
                </c:pt>
                <c:pt idx="171">
                  <c:v>44790.139675925922</c:v>
                </c:pt>
                <c:pt idx="172">
                  <c:v>44790.13758101852</c:v>
                </c:pt>
                <c:pt idx="173">
                  <c:v>44790.135462962964</c:v>
                </c:pt>
                <c:pt idx="174">
                  <c:v>44790.133368055554</c:v>
                </c:pt>
                <c:pt idx="175">
                  <c:v>44790.132326388892</c:v>
                </c:pt>
                <c:pt idx="176">
                  <c:v>44790.130243055559</c:v>
                </c:pt>
                <c:pt idx="177">
                  <c:v>44790.128159722219</c:v>
                </c:pt>
                <c:pt idx="178">
                  <c:v>44790.125983796293</c:v>
                </c:pt>
                <c:pt idx="179">
                  <c:v>44790.123888888891</c:v>
                </c:pt>
                <c:pt idx="180">
                  <c:v>44790.122835648152</c:v>
                </c:pt>
                <c:pt idx="181">
                  <c:v>44790.120740740742</c:v>
                </c:pt>
                <c:pt idx="182">
                  <c:v>44790.118622685186</c:v>
                </c:pt>
                <c:pt idx="183">
                  <c:v>44790.116493055553</c:v>
                </c:pt>
                <c:pt idx="184">
                  <c:v>44790.114374999997</c:v>
                </c:pt>
                <c:pt idx="185">
                  <c:v>44790.113321759258</c:v>
                </c:pt>
                <c:pt idx="186">
                  <c:v>44790.11105324074</c:v>
                </c:pt>
                <c:pt idx="187">
                  <c:v>44790.108969907407</c:v>
                </c:pt>
                <c:pt idx="188">
                  <c:v>44790.106886574074</c:v>
                </c:pt>
                <c:pt idx="189">
                  <c:v>44790.104722222219</c:v>
                </c:pt>
                <c:pt idx="190">
                  <c:v>44790.10365740741</c:v>
                </c:pt>
                <c:pt idx="191">
                  <c:v>44790.101574074077</c:v>
                </c:pt>
                <c:pt idx="192">
                  <c:v>44790.09946759259</c:v>
                </c:pt>
                <c:pt idx="193">
                  <c:v>44790.097361111111</c:v>
                </c:pt>
                <c:pt idx="194">
                  <c:v>44790.095081018517</c:v>
                </c:pt>
                <c:pt idx="195">
                  <c:v>44790.094039351854</c:v>
                </c:pt>
                <c:pt idx="196">
                  <c:v>44790.091944444444</c:v>
                </c:pt>
                <c:pt idx="197">
                  <c:v>44790.089826388888</c:v>
                </c:pt>
                <c:pt idx="198">
                  <c:v>44790.087569444448</c:v>
                </c:pt>
                <c:pt idx="199">
                  <c:v>44790.085381944446</c:v>
                </c:pt>
                <c:pt idx="200">
                  <c:v>44790.084340277775</c:v>
                </c:pt>
                <c:pt idx="201">
                  <c:v>44790.082199074073</c:v>
                </c:pt>
                <c:pt idx="202">
                  <c:v>44790.080092592594</c:v>
                </c:pt>
                <c:pt idx="203">
                  <c:v>44790.0778587963</c:v>
                </c:pt>
                <c:pt idx="204">
                  <c:v>44790.075752314813</c:v>
                </c:pt>
                <c:pt idx="205">
                  <c:v>44790.074699074074</c:v>
                </c:pt>
                <c:pt idx="206">
                  <c:v>44790.072581018518</c:v>
                </c:pt>
                <c:pt idx="207">
                  <c:v>44790.070451388892</c:v>
                </c:pt>
                <c:pt idx="208">
                  <c:v>44790.06832175926</c:v>
                </c:pt>
                <c:pt idx="209">
                  <c:v>44790.066145833334</c:v>
                </c:pt>
                <c:pt idx="210">
                  <c:v>44790.065092592595</c:v>
                </c:pt>
                <c:pt idx="211">
                  <c:v>44790.062997685185</c:v>
                </c:pt>
                <c:pt idx="212">
                  <c:v>44790.060891203706</c:v>
                </c:pt>
                <c:pt idx="213">
                  <c:v>44790.058796296296</c:v>
                </c:pt>
                <c:pt idx="214">
                  <c:v>44790.056712962964</c:v>
                </c:pt>
                <c:pt idx="215">
                  <c:v>44790.055671296293</c:v>
                </c:pt>
                <c:pt idx="216">
                  <c:v>44790.053564814814</c:v>
                </c:pt>
                <c:pt idx="217">
                  <c:v>44790.051377314812</c:v>
                </c:pt>
                <c:pt idx="218">
                  <c:v>44790.049293981479</c:v>
                </c:pt>
                <c:pt idx="219">
                  <c:v>44790.047199074077</c:v>
                </c:pt>
                <c:pt idx="220">
                  <c:v>44790.046157407407</c:v>
                </c:pt>
                <c:pt idx="221">
                  <c:v>44790.044050925928</c:v>
                </c:pt>
                <c:pt idx="222">
                  <c:v>44790.041956018518</c:v>
                </c:pt>
                <c:pt idx="223">
                  <c:v>44790.039872685185</c:v>
                </c:pt>
                <c:pt idx="224">
                  <c:v>44790.037766203706</c:v>
                </c:pt>
                <c:pt idx="225">
                  <c:v>44790.036724537036</c:v>
                </c:pt>
                <c:pt idx="226">
                  <c:v>44790.034641203703</c:v>
                </c:pt>
                <c:pt idx="227">
                  <c:v>44790.032534722224</c:v>
                </c:pt>
                <c:pt idx="228">
                  <c:v>44790.030393518522</c:v>
                </c:pt>
                <c:pt idx="229">
                  <c:v>44790.02815972222</c:v>
                </c:pt>
                <c:pt idx="230">
                  <c:v>44790.027013888888</c:v>
                </c:pt>
                <c:pt idx="231">
                  <c:v>44790.024895833332</c:v>
                </c:pt>
                <c:pt idx="232">
                  <c:v>44790.022812499999</c:v>
                </c:pt>
                <c:pt idx="233">
                  <c:v>44790.020682870374</c:v>
                </c:pt>
                <c:pt idx="234">
                  <c:v>44790.018530092595</c:v>
                </c:pt>
                <c:pt idx="235">
                  <c:v>44790.017488425925</c:v>
                </c:pt>
                <c:pt idx="236">
                  <c:v>44790.015405092592</c:v>
                </c:pt>
                <c:pt idx="237">
                  <c:v>44790.013321759259</c:v>
                </c:pt>
                <c:pt idx="238">
                  <c:v>44790.011238425926</c:v>
                </c:pt>
                <c:pt idx="239">
                  <c:v>44790.009155092594</c:v>
                </c:pt>
                <c:pt idx="240">
                  <c:v>44790.008032407408</c:v>
                </c:pt>
                <c:pt idx="241">
                  <c:v>44790.005937499998</c:v>
                </c:pt>
                <c:pt idx="242">
                  <c:v>44790.003819444442</c:v>
                </c:pt>
                <c:pt idx="243">
                  <c:v>44790.001712962963</c:v>
                </c:pt>
                <c:pt idx="244">
                  <c:v>44789.99962962963</c:v>
                </c:pt>
                <c:pt idx="245">
                  <c:v>44789.99858796296</c:v>
                </c:pt>
                <c:pt idx="246">
                  <c:v>44789.996481481481</c:v>
                </c:pt>
                <c:pt idx="247">
                  <c:v>44789.994386574072</c:v>
                </c:pt>
                <c:pt idx="248">
                  <c:v>44789.992175925923</c:v>
                </c:pt>
                <c:pt idx="249">
                  <c:v>44789.989953703705</c:v>
                </c:pt>
                <c:pt idx="250">
                  <c:v>44789.988854166666</c:v>
                </c:pt>
                <c:pt idx="251">
                  <c:v>44789.986747685187</c:v>
                </c:pt>
                <c:pt idx="252">
                  <c:v>44789.984594907408</c:v>
                </c:pt>
                <c:pt idx="253">
                  <c:v>44789.982511574075</c:v>
                </c:pt>
                <c:pt idx="254">
                  <c:v>44789.980428240742</c:v>
                </c:pt>
                <c:pt idx="255">
                  <c:v>44789.979259259257</c:v>
                </c:pt>
                <c:pt idx="256">
                  <c:v>44789.977175925924</c:v>
                </c:pt>
                <c:pt idx="257">
                  <c:v>44789.975081018521</c:v>
                </c:pt>
                <c:pt idx="258">
                  <c:v>44789.972997685189</c:v>
                </c:pt>
                <c:pt idx="259">
                  <c:v>44789.970902777779</c:v>
                </c:pt>
                <c:pt idx="260">
                  <c:v>44789.969861111109</c:v>
                </c:pt>
                <c:pt idx="261">
                  <c:v>44789.967777777776</c:v>
                </c:pt>
                <c:pt idx="262">
                  <c:v>44789.965648148151</c:v>
                </c:pt>
                <c:pt idx="263">
                  <c:v>44789.963506944441</c:v>
                </c:pt>
                <c:pt idx="264">
                  <c:v>44789.961354166669</c:v>
                </c:pt>
                <c:pt idx="265">
                  <c:v>44789.960312499999</c:v>
                </c:pt>
                <c:pt idx="266">
                  <c:v>44789.958229166667</c:v>
                </c:pt>
                <c:pt idx="267">
                  <c:v>44789.956064814818</c:v>
                </c:pt>
                <c:pt idx="268">
                  <c:v>44789.95385416667</c:v>
                </c:pt>
                <c:pt idx="269">
                  <c:v>44789.951689814814</c:v>
                </c:pt>
                <c:pt idx="270">
                  <c:v>44789.950648148151</c:v>
                </c:pt>
                <c:pt idx="271">
                  <c:v>44789.948472222219</c:v>
                </c:pt>
                <c:pt idx="272">
                  <c:v>44789.94630787037</c:v>
                </c:pt>
                <c:pt idx="273">
                  <c:v>44789.944224537037</c:v>
                </c:pt>
                <c:pt idx="274">
                  <c:v>44789.942141203705</c:v>
                </c:pt>
                <c:pt idx="275">
                  <c:v>44789.941087962965</c:v>
                </c:pt>
                <c:pt idx="276">
                  <c:v>44789.939004629632</c:v>
                </c:pt>
                <c:pt idx="277">
                  <c:v>44789.936921296299</c:v>
                </c:pt>
                <c:pt idx="278">
                  <c:v>44789.934814814813</c:v>
                </c:pt>
                <c:pt idx="279">
                  <c:v>44789.932719907411</c:v>
                </c:pt>
                <c:pt idx="280">
                  <c:v>44789.93167824074</c:v>
                </c:pt>
                <c:pt idx="281">
                  <c:v>44789.929583333331</c:v>
                </c:pt>
                <c:pt idx="282">
                  <c:v>44789.927499999998</c:v>
                </c:pt>
                <c:pt idx="283">
                  <c:v>44789.925416666665</c:v>
                </c:pt>
                <c:pt idx="284">
                  <c:v>44789.923113425924</c:v>
                </c:pt>
                <c:pt idx="285">
                  <c:v>44789.922060185185</c:v>
                </c:pt>
                <c:pt idx="286">
                  <c:v>44789.919791666667</c:v>
                </c:pt>
                <c:pt idx="287">
                  <c:v>44789.917685185188</c:v>
                </c:pt>
                <c:pt idx="288">
                  <c:v>44789.915567129632</c:v>
                </c:pt>
                <c:pt idx="289">
                  <c:v>44789.913483796299</c:v>
                </c:pt>
                <c:pt idx="290">
                  <c:v>44789.912442129629</c:v>
                </c:pt>
                <c:pt idx="291">
                  <c:v>44789.910358796296</c:v>
                </c:pt>
                <c:pt idx="292">
                  <c:v>44789.908263888887</c:v>
                </c:pt>
                <c:pt idx="293">
                  <c:v>44789.906134259261</c:v>
                </c:pt>
                <c:pt idx="294">
                  <c:v>44789.903923611113</c:v>
                </c:pt>
                <c:pt idx="295">
                  <c:v>44789.902881944443</c:v>
                </c:pt>
                <c:pt idx="296">
                  <c:v>44789.90079861111</c:v>
                </c:pt>
                <c:pt idx="297">
                  <c:v>44789.8987037037</c:v>
                </c:pt>
                <c:pt idx="298">
                  <c:v>44789.896608796298</c:v>
                </c:pt>
                <c:pt idx="299">
                  <c:v>44789.894525462965</c:v>
                </c:pt>
                <c:pt idx="300">
                  <c:v>44789.893414351849</c:v>
                </c:pt>
                <c:pt idx="301">
                  <c:v>44789.891273148147</c:v>
                </c:pt>
                <c:pt idx="302">
                  <c:v>44789.889108796298</c:v>
                </c:pt>
                <c:pt idx="303">
                  <c:v>44789.887025462966</c:v>
                </c:pt>
                <c:pt idx="304">
                  <c:v>44789.884895833333</c:v>
                </c:pt>
                <c:pt idx="305">
                  <c:v>44789.883842592593</c:v>
                </c:pt>
                <c:pt idx="306">
                  <c:v>44789.881747685184</c:v>
                </c:pt>
                <c:pt idx="307">
                  <c:v>44789.879594907405</c:v>
                </c:pt>
                <c:pt idx="308">
                  <c:v>44789.877442129633</c:v>
                </c:pt>
                <c:pt idx="309">
                  <c:v>44789.8752662037</c:v>
                </c:pt>
                <c:pt idx="310">
                  <c:v>44789.874224537038</c:v>
                </c:pt>
                <c:pt idx="311">
                  <c:v>44789.872141203705</c:v>
                </c:pt>
                <c:pt idx="312">
                  <c:v>44789.870046296295</c:v>
                </c:pt>
                <c:pt idx="313">
                  <c:v>44789.86791666667</c:v>
                </c:pt>
                <c:pt idx="314">
                  <c:v>44789.865833333337</c:v>
                </c:pt>
                <c:pt idx="315">
                  <c:v>44789.864791666667</c:v>
                </c:pt>
                <c:pt idx="316">
                  <c:v>44789.862708333334</c:v>
                </c:pt>
                <c:pt idx="317">
                  <c:v>44789.860601851855</c:v>
                </c:pt>
                <c:pt idx="318">
                  <c:v>44789.858506944445</c:v>
                </c:pt>
                <c:pt idx="319">
                  <c:v>44789.856423611112</c:v>
                </c:pt>
                <c:pt idx="320">
                  <c:v>44789.855381944442</c:v>
                </c:pt>
                <c:pt idx="321">
                  <c:v>44789.853275462963</c:v>
                </c:pt>
                <c:pt idx="322">
                  <c:v>44789.851180555554</c:v>
                </c:pt>
                <c:pt idx="323">
                  <c:v>44789.849050925928</c:v>
                </c:pt>
                <c:pt idx="324">
                  <c:v>44789.846967592595</c:v>
                </c:pt>
                <c:pt idx="325">
                  <c:v>44789.84584490741</c:v>
                </c:pt>
                <c:pt idx="326">
                  <c:v>44789.84375</c:v>
                </c:pt>
                <c:pt idx="327">
                  <c:v>44789.841643518521</c:v>
                </c:pt>
                <c:pt idx="328">
                  <c:v>44789.839560185188</c:v>
                </c:pt>
                <c:pt idx="329">
                  <c:v>44789.837465277778</c:v>
                </c:pt>
                <c:pt idx="330">
                  <c:v>44789.836377314816</c:v>
                </c:pt>
                <c:pt idx="331">
                  <c:v>44789.83425925926</c:v>
                </c:pt>
                <c:pt idx="332">
                  <c:v>44789.832013888888</c:v>
                </c:pt>
                <c:pt idx="333">
                  <c:v>44789.829918981479</c:v>
                </c:pt>
                <c:pt idx="334">
                  <c:v>44789.827835648146</c:v>
                </c:pt>
                <c:pt idx="335">
                  <c:v>44789.826793981483</c:v>
                </c:pt>
                <c:pt idx="336">
                  <c:v>44789.824606481481</c:v>
                </c:pt>
                <c:pt idx="337">
                  <c:v>44789.822500000002</c:v>
                </c:pt>
                <c:pt idx="338">
                  <c:v>44789.820335648146</c:v>
                </c:pt>
                <c:pt idx="339">
                  <c:v>44789.818252314813</c:v>
                </c:pt>
                <c:pt idx="340">
                  <c:v>44789.817187499997</c:v>
                </c:pt>
                <c:pt idx="341">
                  <c:v>44789.815081018518</c:v>
                </c:pt>
                <c:pt idx="342">
                  <c:v>44789.812916666669</c:v>
                </c:pt>
                <c:pt idx="343">
                  <c:v>44789.810763888891</c:v>
                </c:pt>
                <c:pt idx="344">
                  <c:v>44789.808634259258</c:v>
                </c:pt>
                <c:pt idx="345">
                  <c:v>44789.807581018518</c:v>
                </c:pt>
                <c:pt idx="346">
                  <c:v>44789.805486111109</c:v>
                </c:pt>
                <c:pt idx="347">
                  <c:v>44789.803252314814</c:v>
                </c:pt>
              </c:numCache>
            </c:numRef>
          </c:xVal>
          <c:yVal>
            <c:numRef>
              <c:f>Munka1!$W$3:$W$350</c:f>
              <c:numCache>
                <c:formatCode>General</c:formatCode>
                <c:ptCount val="348"/>
                <c:pt idx="0">
                  <c:v>2816</c:v>
                </c:pt>
                <c:pt idx="1">
                  <c:v>3025</c:v>
                </c:pt>
                <c:pt idx="2">
                  <c:v>3049</c:v>
                </c:pt>
                <c:pt idx="3">
                  <c:v>2914</c:v>
                </c:pt>
                <c:pt idx="4">
                  <c:v>2803</c:v>
                </c:pt>
                <c:pt idx="5">
                  <c:v>3027</c:v>
                </c:pt>
                <c:pt idx="6">
                  <c:v>2928</c:v>
                </c:pt>
                <c:pt idx="7">
                  <c:v>2980</c:v>
                </c:pt>
                <c:pt idx="8">
                  <c:v>3008</c:v>
                </c:pt>
                <c:pt idx="9">
                  <c:v>2787</c:v>
                </c:pt>
                <c:pt idx="10">
                  <c:v>2821</c:v>
                </c:pt>
                <c:pt idx="11">
                  <c:v>2933</c:v>
                </c:pt>
                <c:pt idx="12">
                  <c:v>3067</c:v>
                </c:pt>
                <c:pt idx="13">
                  <c:v>2982</c:v>
                </c:pt>
                <c:pt idx="14">
                  <c:v>2894</c:v>
                </c:pt>
                <c:pt idx="15">
                  <c:v>2782</c:v>
                </c:pt>
                <c:pt idx="16">
                  <c:v>3025</c:v>
                </c:pt>
                <c:pt idx="17">
                  <c:v>2958</c:v>
                </c:pt>
                <c:pt idx="18">
                  <c:v>2544</c:v>
                </c:pt>
                <c:pt idx="19">
                  <c:v>2838</c:v>
                </c:pt>
                <c:pt idx="20">
                  <c:v>2762</c:v>
                </c:pt>
                <c:pt idx="21">
                  <c:v>3055</c:v>
                </c:pt>
                <c:pt idx="22">
                  <c:v>3091</c:v>
                </c:pt>
                <c:pt idx="23">
                  <c:v>3023</c:v>
                </c:pt>
                <c:pt idx="24">
                  <c:v>2844</c:v>
                </c:pt>
                <c:pt idx="25">
                  <c:v>2965</c:v>
                </c:pt>
                <c:pt idx="26">
                  <c:v>2862</c:v>
                </c:pt>
                <c:pt idx="27">
                  <c:v>2721</c:v>
                </c:pt>
                <c:pt idx="28">
                  <c:v>2829</c:v>
                </c:pt>
                <c:pt idx="29">
                  <c:v>3035</c:v>
                </c:pt>
                <c:pt idx="30">
                  <c:v>3095</c:v>
                </c:pt>
                <c:pt idx="31">
                  <c:v>2980</c:v>
                </c:pt>
                <c:pt idx="32">
                  <c:v>2833</c:v>
                </c:pt>
                <c:pt idx="33">
                  <c:v>2881</c:v>
                </c:pt>
                <c:pt idx="34">
                  <c:v>3011</c:v>
                </c:pt>
                <c:pt idx="35">
                  <c:v>3033</c:v>
                </c:pt>
                <c:pt idx="36">
                  <c:v>2903</c:v>
                </c:pt>
                <c:pt idx="37">
                  <c:v>2766</c:v>
                </c:pt>
                <c:pt idx="38">
                  <c:v>2928</c:v>
                </c:pt>
                <c:pt idx="39">
                  <c:v>3006</c:v>
                </c:pt>
                <c:pt idx="40">
                  <c:v>2934</c:v>
                </c:pt>
                <c:pt idx="41">
                  <c:v>2344</c:v>
                </c:pt>
                <c:pt idx="42">
                  <c:v>2833</c:v>
                </c:pt>
                <c:pt idx="43">
                  <c:v>2944</c:v>
                </c:pt>
                <c:pt idx="44">
                  <c:v>3020</c:v>
                </c:pt>
                <c:pt idx="45">
                  <c:v>2822</c:v>
                </c:pt>
                <c:pt idx="46">
                  <c:v>2673</c:v>
                </c:pt>
                <c:pt idx="47">
                  <c:v>2823</c:v>
                </c:pt>
                <c:pt idx="48">
                  <c:v>2922</c:v>
                </c:pt>
                <c:pt idx="49">
                  <c:v>2911</c:v>
                </c:pt>
                <c:pt idx="50">
                  <c:v>2943</c:v>
                </c:pt>
                <c:pt idx="51">
                  <c:v>3051</c:v>
                </c:pt>
                <c:pt idx="52">
                  <c:v>2794</c:v>
                </c:pt>
                <c:pt idx="53">
                  <c:v>3002</c:v>
                </c:pt>
                <c:pt idx="54">
                  <c:v>2699</c:v>
                </c:pt>
                <c:pt idx="55">
                  <c:v>2814</c:v>
                </c:pt>
                <c:pt idx="56">
                  <c:v>3133</c:v>
                </c:pt>
                <c:pt idx="57">
                  <c:v>2852</c:v>
                </c:pt>
                <c:pt idx="58">
                  <c:v>2874</c:v>
                </c:pt>
                <c:pt idx="59">
                  <c:v>2932</c:v>
                </c:pt>
                <c:pt idx="60">
                  <c:v>2926</c:v>
                </c:pt>
                <c:pt idx="61">
                  <c:v>3120</c:v>
                </c:pt>
                <c:pt idx="62">
                  <c:v>2979</c:v>
                </c:pt>
                <c:pt idx="63">
                  <c:v>2976</c:v>
                </c:pt>
                <c:pt idx="64">
                  <c:v>2961</c:v>
                </c:pt>
                <c:pt idx="65">
                  <c:v>2918</c:v>
                </c:pt>
                <c:pt idx="66">
                  <c:v>2802</c:v>
                </c:pt>
                <c:pt idx="67">
                  <c:v>2928</c:v>
                </c:pt>
                <c:pt idx="68">
                  <c:v>2947</c:v>
                </c:pt>
                <c:pt idx="69">
                  <c:v>2987</c:v>
                </c:pt>
                <c:pt idx="70">
                  <c:v>2739</c:v>
                </c:pt>
                <c:pt idx="71">
                  <c:v>2686</c:v>
                </c:pt>
                <c:pt idx="72">
                  <c:v>2661</c:v>
                </c:pt>
                <c:pt idx="73">
                  <c:v>2810</c:v>
                </c:pt>
                <c:pt idx="74">
                  <c:v>2976</c:v>
                </c:pt>
                <c:pt idx="75">
                  <c:v>2753</c:v>
                </c:pt>
                <c:pt idx="76">
                  <c:v>2864</c:v>
                </c:pt>
                <c:pt idx="77">
                  <c:v>2787</c:v>
                </c:pt>
                <c:pt idx="78">
                  <c:v>3173</c:v>
                </c:pt>
                <c:pt idx="79">
                  <c:v>2665</c:v>
                </c:pt>
                <c:pt idx="80">
                  <c:v>2860</c:v>
                </c:pt>
                <c:pt idx="81">
                  <c:v>2819</c:v>
                </c:pt>
                <c:pt idx="82">
                  <c:v>3175</c:v>
                </c:pt>
                <c:pt idx="83">
                  <c:v>2700</c:v>
                </c:pt>
                <c:pt idx="84">
                  <c:v>2893</c:v>
                </c:pt>
                <c:pt idx="85">
                  <c:v>2891</c:v>
                </c:pt>
                <c:pt idx="86">
                  <c:v>2906</c:v>
                </c:pt>
                <c:pt idx="87">
                  <c:v>2923</c:v>
                </c:pt>
                <c:pt idx="88">
                  <c:v>2948</c:v>
                </c:pt>
                <c:pt idx="89">
                  <c:v>2838</c:v>
                </c:pt>
                <c:pt idx="90">
                  <c:v>2726</c:v>
                </c:pt>
                <c:pt idx="91">
                  <c:v>2839</c:v>
                </c:pt>
                <c:pt idx="92">
                  <c:v>3020</c:v>
                </c:pt>
                <c:pt idx="93">
                  <c:v>2775</c:v>
                </c:pt>
                <c:pt idx="94">
                  <c:v>2752</c:v>
                </c:pt>
                <c:pt idx="95">
                  <c:v>3018</c:v>
                </c:pt>
                <c:pt idx="96">
                  <c:v>2983</c:v>
                </c:pt>
                <c:pt idx="97">
                  <c:v>2823</c:v>
                </c:pt>
                <c:pt idx="98">
                  <c:v>3004</c:v>
                </c:pt>
                <c:pt idx="99">
                  <c:v>3037</c:v>
                </c:pt>
                <c:pt idx="100">
                  <c:v>2886</c:v>
                </c:pt>
                <c:pt idx="101">
                  <c:v>2778</c:v>
                </c:pt>
                <c:pt idx="102">
                  <c:v>2842</c:v>
                </c:pt>
                <c:pt idx="103">
                  <c:v>3014</c:v>
                </c:pt>
                <c:pt idx="104">
                  <c:v>2978</c:v>
                </c:pt>
                <c:pt idx="105">
                  <c:v>3117</c:v>
                </c:pt>
                <c:pt idx="106">
                  <c:v>2838</c:v>
                </c:pt>
                <c:pt idx="107">
                  <c:v>2938</c:v>
                </c:pt>
                <c:pt idx="108">
                  <c:v>2752</c:v>
                </c:pt>
                <c:pt idx="109">
                  <c:v>2963</c:v>
                </c:pt>
                <c:pt idx="110">
                  <c:v>2814</c:v>
                </c:pt>
                <c:pt idx="111">
                  <c:v>2981</c:v>
                </c:pt>
                <c:pt idx="112">
                  <c:v>3256</c:v>
                </c:pt>
                <c:pt idx="113">
                  <c:v>3021</c:v>
                </c:pt>
                <c:pt idx="114">
                  <c:v>2976</c:v>
                </c:pt>
                <c:pt idx="115">
                  <c:v>3052</c:v>
                </c:pt>
                <c:pt idx="116">
                  <c:v>3051</c:v>
                </c:pt>
                <c:pt idx="117">
                  <c:v>2760</c:v>
                </c:pt>
                <c:pt idx="118">
                  <c:v>2872</c:v>
                </c:pt>
                <c:pt idx="119">
                  <c:v>2870</c:v>
                </c:pt>
                <c:pt idx="120">
                  <c:v>2751</c:v>
                </c:pt>
                <c:pt idx="121">
                  <c:v>2786</c:v>
                </c:pt>
                <c:pt idx="122">
                  <c:v>2993</c:v>
                </c:pt>
                <c:pt idx="123">
                  <c:v>2805</c:v>
                </c:pt>
                <c:pt idx="124">
                  <c:v>3068</c:v>
                </c:pt>
                <c:pt idx="125">
                  <c:v>3005</c:v>
                </c:pt>
                <c:pt idx="126">
                  <c:v>3057</c:v>
                </c:pt>
                <c:pt idx="127">
                  <c:v>3086</c:v>
                </c:pt>
                <c:pt idx="128">
                  <c:v>3086</c:v>
                </c:pt>
                <c:pt idx="129">
                  <c:v>2949</c:v>
                </c:pt>
                <c:pt idx="130">
                  <c:v>2854</c:v>
                </c:pt>
                <c:pt idx="131">
                  <c:v>3001</c:v>
                </c:pt>
                <c:pt idx="132">
                  <c:v>2655</c:v>
                </c:pt>
                <c:pt idx="133">
                  <c:v>3063</c:v>
                </c:pt>
                <c:pt idx="134">
                  <c:v>2924</c:v>
                </c:pt>
                <c:pt idx="135">
                  <c:v>3157</c:v>
                </c:pt>
                <c:pt idx="136">
                  <c:v>2909</c:v>
                </c:pt>
                <c:pt idx="137">
                  <c:v>3221</c:v>
                </c:pt>
                <c:pt idx="138">
                  <c:v>3184</c:v>
                </c:pt>
                <c:pt idx="139">
                  <c:v>3244</c:v>
                </c:pt>
                <c:pt idx="140">
                  <c:v>3221</c:v>
                </c:pt>
                <c:pt idx="141">
                  <c:v>3230</c:v>
                </c:pt>
                <c:pt idx="142">
                  <c:v>3184</c:v>
                </c:pt>
                <c:pt idx="143">
                  <c:v>3151</c:v>
                </c:pt>
                <c:pt idx="144">
                  <c:v>3225</c:v>
                </c:pt>
                <c:pt idx="145">
                  <c:v>3087</c:v>
                </c:pt>
                <c:pt idx="146">
                  <c:v>3183</c:v>
                </c:pt>
                <c:pt idx="147">
                  <c:v>3227</c:v>
                </c:pt>
                <c:pt idx="148">
                  <c:v>3213</c:v>
                </c:pt>
                <c:pt idx="149">
                  <c:v>3231</c:v>
                </c:pt>
                <c:pt idx="150">
                  <c:v>3220</c:v>
                </c:pt>
                <c:pt idx="151">
                  <c:v>3187</c:v>
                </c:pt>
                <c:pt idx="152">
                  <c:v>3185</c:v>
                </c:pt>
                <c:pt idx="153">
                  <c:v>3272</c:v>
                </c:pt>
                <c:pt idx="154">
                  <c:v>3240</c:v>
                </c:pt>
                <c:pt idx="155">
                  <c:v>3237</c:v>
                </c:pt>
                <c:pt idx="156">
                  <c:v>2618</c:v>
                </c:pt>
                <c:pt idx="157">
                  <c:v>3073</c:v>
                </c:pt>
                <c:pt idx="158">
                  <c:v>3251</c:v>
                </c:pt>
                <c:pt idx="159">
                  <c:v>3217</c:v>
                </c:pt>
                <c:pt idx="160">
                  <c:v>3195</c:v>
                </c:pt>
                <c:pt idx="161">
                  <c:v>3274</c:v>
                </c:pt>
                <c:pt idx="162">
                  <c:v>3135</c:v>
                </c:pt>
                <c:pt idx="163">
                  <c:v>3198</c:v>
                </c:pt>
                <c:pt idx="164">
                  <c:v>3110</c:v>
                </c:pt>
                <c:pt idx="165">
                  <c:v>3230</c:v>
                </c:pt>
                <c:pt idx="166">
                  <c:v>3167</c:v>
                </c:pt>
                <c:pt idx="167">
                  <c:v>3218</c:v>
                </c:pt>
                <c:pt idx="168">
                  <c:v>3072</c:v>
                </c:pt>
                <c:pt idx="169">
                  <c:v>3278</c:v>
                </c:pt>
                <c:pt idx="170">
                  <c:v>3244</c:v>
                </c:pt>
                <c:pt idx="171">
                  <c:v>3224</c:v>
                </c:pt>
                <c:pt idx="172">
                  <c:v>3176</c:v>
                </c:pt>
                <c:pt idx="173">
                  <c:v>3238</c:v>
                </c:pt>
                <c:pt idx="174">
                  <c:v>3224</c:v>
                </c:pt>
                <c:pt idx="175">
                  <c:v>3178</c:v>
                </c:pt>
                <c:pt idx="176">
                  <c:v>3257</c:v>
                </c:pt>
                <c:pt idx="177">
                  <c:v>2956</c:v>
                </c:pt>
                <c:pt idx="178">
                  <c:v>3053</c:v>
                </c:pt>
                <c:pt idx="179">
                  <c:v>2986</c:v>
                </c:pt>
                <c:pt idx="180">
                  <c:v>2720</c:v>
                </c:pt>
                <c:pt idx="181">
                  <c:v>2815</c:v>
                </c:pt>
                <c:pt idx="182">
                  <c:v>2955</c:v>
                </c:pt>
                <c:pt idx="183">
                  <c:v>2730</c:v>
                </c:pt>
                <c:pt idx="184">
                  <c:v>3151</c:v>
                </c:pt>
                <c:pt idx="185">
                  <c:v>3100</c:v>
                </c:pt>
                <c:pt idx="186">
                  <c:v>3125</c:v>
                </c:pt>
                <c:pt idx="187">
                  <c:v>3133</c:v>
                </c:pt>
                <c:pt idx="188">
                  <c:v>2929</c:v>
                </c:pt>
                <c:pt idx="189">
                  <c:v>3034</c:v>
                </c:pt>
                <c:pt idx="190">
                  <c:v>2965</c:v>
                </c:pt>
                <c:pt idx="191">
                  <c:v>2926</c:v>
                </c:pt>
                <c:pt idx="192">
                  <c:v>2980</c:v>
                </c:pt>
                <c:pt idx="193">
                  <c:v>2853</c:v>
                </c:pt>
                <c:pt idx="194">
                  <c:v>3106</c:v>
                </c:pt>
                <c:pt idx="195">
                  <c:v>3079</c:v>
                </c:pt>
                <c:pt idx="196">
                  <c:v>3041</c:v>
                </c:pt>
                <c:pt idx="197">
                  <c:v>2947</c:v>
                </c:pt>
                <c:pt idx="198">
                  <c:v>3032</c:v>
                </c:pt>
                <c:pt idx="199">
                  <c:v>2906</c:v>
                </c:pt>
                <c:pt idx="200">
                  <c:v>2854</c:v>
                </c:pt>
                <c:pt idx="201">
                  <c:v>2864</c:v>
                </c:pt>
                <c:pt idx="202">
                  <c:v>2867</c:v>
                </c:pt>
                <c:pt idx="203">
                  <c:v>2927</c:v>
                </c:pt>
                <c:pt idx="204">
                  <c:v>2902</c:v>
                </c:pt>
                <c:pt idx="205">
                  <c:v>2819</c:v>
                </c:pt>
                <c:pt idx="206">
                  <c:v>3013</c:v>
                </c:pt>
                <c:pt idx="207">
                  <c:v>2738</c:v>
                </c:pt>
                <c:pt idx="208">
                  <c:v>3025</c:v>
                </c:pt>
                <c:pt idx="209">
                  <c:v>2916</c:v>
                </c:pt>
                <c:pt idx="210">
                  <c:v>3035</c:v>
                </c:pt>
                <c:pt idx="211">
                  <c:v>2856</c:v>
                </c:pt>
                <c:pt idx="212">
                  <c:v>2951</c:v>
                </c:pt>
                <c:pt idx="213">
                  <c:v>3198</c:v>
                </c:pt>
                <c:pt idx="214">
                  <c:v>3031</c:v>
                </c:pt>
                <c:pt idx="215">
                  <c:v>3084</c:v>
                </c:pt>
                <c:pt idx="216">
                  <c:v>2778</c:v>
                </c:pt>
                <c:pt idx="217">
                  <c:v>2772</c:v>
                </c:pt>
                <c:pt idx="218">
                  <c:v>3034</c:v>
                </c:pt>
                <c:pt idx="219">
                  <c:v>2864</c:v>
                </c:pt>
                <c:pt idx="220">
                  <c:v>2933</c:v>
                </c:pt>
                <c:pt idx="221">
                  <c:v>2913</c:v>
                </c:pt>
                <c:pt idx="222">
                  <c:v>3021</c:v>
                </c:pt>
                <c:pt idx="223">
                  <c:v>2756</c:v>
                </c:pt>
                <c:pt idx="224">
                  <c:v>2862</c:v>
                </c:pt>
                <c:pt idx="225">
                  <c:v>2914</c:v>
                </c:pt>
                <c:pt idx="226">
                  <c:v>2715</c:v>
                </c:pt>
                <c:pt idx="227">
                  <c:v>2784</c:v>
                </c:pt>
                <c:pt idx="228">
                  <c:v>3290</c:v>
                </c:pt>
                <c:pt idx="229">
                  <c:v>2749</c:v>
                </c:pt>
                <c:pt idx="230">
                  <c:v>2858</c:v>
                </c:pt>
                <c:pt idx="231">
                  <c:v>2934</c:v>
                </c:pt>
                <c:pt idx="232">
                  <c:v>2949</c:v>
                </c:pt>
                <c:pt idx="233">
                  <c:v>2881</c:v>
                </c:pt>
                <c:pt idx="234">
                  <c:v>2817</c:v>
                </c:pt>
                <c:pt idx="235">
                  <c:v>2836</c:v>
                </c:pt>
                <c:pt idx="236">
                  <c:v>2840</c:v>
                </c:pt>
                <c:pt idx="237">
                  <c:v>2930</c:v>
                </c:pt>
                <c:pt idx="238">
                  <c:v>2719</c:v>
                </c:pt>
                <c:pt idx="239">
                  <c:v>3155</c:v>
                </c:pt>
                <c:pt idx="240">
                  <c:v>2742</c:v>
                </c:pt>
                <c:pt idx="241">
                  <c:v>3028</c:v>
                </c:pt>
                <c:pt idx="242">
                  <c:v>3025</c:v>
                </c:pt>
                <c:pt idx="243">
                  <c:v>2725</c:v>
                </c:pt>
                <c:pt idx="244">
                  <c:v>2755</c:v>
                </c:pt>
                <c:pt idx="245">
                  <c:v>2846</c:v>
                </c:pt>
                <c:pt idx="246">
                  <c:v>2767</c:v>
                </c:pt>
                <c:pt idx="247">
                  <c:v>2880</c:v>
                </c:pt>
                <c:pt idx="248">
                  <c:v>2738</c:v>
                </c:pt>
                <c:pt idx="249">
                  <c:v>3040</c:v>
                </c:pt>
                <c:pt idx="250">
                  <c:v>2431</c:v>
                </c:pt>
                <c:pt idx="251">
                  <c:v>2818</c:v>
                </c:pt>
                <c:pt idx="252">
                  <c:v>2867</c:v>
                </c:pt>
                <c:pt idx="253">
                  <c:v>2927</c:v>
                </c:pt>
                <c:pt idx="254">
                  <c:v>2921</c:v>
                </c:pt>
                <c:pt idx="255">
                  <c:v>2654</c:v>
                </c:pt>
                <c:pt idx="256">
                  <c:v>2846</c:v>
                </c:pt>
                <c:pt idx="257">
                  <c:v>3046</c:v>
                </c:pt>
                <c:pt idx="258">
                  <c:v>2769</c:v>
                </c:pt>
                <c:pt idx="259">
                  <c:v>2976</c:v>
                </c:pt>
                <c:pt idx="260">
                  <c:v>2867</c:v>
                </c:pt>
                <c:pt idx="261">
                  <c:v>3140</c:v>
                </c:pt>
                <c:pt idx="262">
                  <c:v>3167</c:v>
                </c:pt>
                <c:pt idx="263">
                  <c:v>2874</c:v>
                </c:pt>
                <c:pt idx="264">
                  <c:v>3121</c:v>
                </c:pt>
                <c:pt idx="265">
                  <c:v>2769</c:v>
                </c:pt>
                <c:pt idx="266">
                  <c:v>2963</c:v>
                </c:pt>
                <c:pt idx="267">
                  <c:v>2708</c:v>
                </c:pt>
                <c:pt idx="268">
                  <c:v>2773</c:v>
                </c:pt>
                <c:pt idx="269">
                  <c:v>2831</c:v>
                </c:pt>
                <c:pt idx="270">
                  <c:v>2768</c:v>
                </c:pt>
                <c:pt idx="271">
                  <c:v>3038</c:v>
                </c:pt>
                <c:pt idx="272">
                  <c:v>3078</c:v>
                </c:pt>
                <c:pt idx="273">
                  <c:v>3097</c:v>
                </c:pt>
                <c:pt idx="274">
                  <c:v>2927</c:v>
                </c:pt>
                <c:pt idx="275">
                  <c:v>2657</c:v>
                </c:pt>
                <c:pt idx="276">
                  <c:v>2914</c:v>
                </c:pt>
                <c:pt idx="277">
                  <c:v>2861</c:v>
                </c:pt>
                <c:pt idx="278">
                  <c:v>2821</c:v>
                </c:pt>
                <c:pt idx="279">
                  <c:v>2911</c:v>
                </c:pt>
                <c:pt idx="280">
                  <c:v>2882</c:v>
                </c:pt>
                <c:pt idx="281">
                  <c:v>2893</c:v>
                </c:pt>
                <c:pt idx="282">
                  <c:v>2802</c:v>
                </c:pt>
                <c:pt idx="283">
                  <c:v>2886</c:v>
                </c:pt>
                <c:pt idx="284">
                  <c:v>2808</c:v>
                </c:pt>
                <c:pt idx="285">
                  <c:v>2802</c:v>
                </c:pt>
                <c:pt idx="286">
                  <c:v>2830</c:v>
                </c:pt>
                <c:pt idx="287">
                  <c:v>3259</c:v>
                </c:pt>
                <c:pt idx="288">
                  <c:v>2962</c:v>
                </c:pt>
                <c:pt idx="289">
                  <c:v>2891</c:v>
                </c:pt>
                <c:pt idx="290">
                  <c:v>2928</c:v>
                </c:pt>
                <c:pt idx="291">
                  <c:v>3028</c:v>
                </c:pt>
                <c:pt idx="292">
                  <c:v>2936</c:v>
                </c:pt>
                <c:pt idx="293">
                  <c:v>3056</c:v>
                </c:pt>
                <c:pt idx="294">
                  <c:v>2907</c:v>
                </c:pt>
                <c:pt idx="295">
                  <c:v>2943</c:v>
                </c:pt>
                <c:pt idx="296">
                  <c:v>3067</c:v>
                </c:pt>
                <c:pt idx="297">
                  <c:v>3150</c:v>
                </c:pt>
                <c:pt idx="298">
                  <c:v>2867</c:v>
                </c:pt>
                <c:pt idx="299">
                  <c:v>3172</c:v>
                </c:pt>
                <c:pt idx="300">
                  <c:v>3096</c:v>
                </c:pt>
                <c:pt idx="301">
                  <c:v>3080</c:v>
                </c:pt>
                <c:pt idx="302">
                  <c:v>3006</c:v>
                </c:pt>
                <c:pt idx="303">
                  <c:v>3151</c:v>
                </c:pt>
                <c:pt idx="304">
                  <c:v>3200</c:v>
                </c:pt>
                <c:pt idx="305">
                  <c:v>3234</c:v>
                </c:pt>
                <c:pt idx="306">
                  <c:v>3178</c:v>
                </c:pt>
                <c:pt idx="307">
                  <c:v>3215</c:v>
                </c:pt>
                <c:pt idx="308">
                  <c:v>2799</c:v>
                </c:pt>
                <c:pt idx="309">
                  <c:v>2979</c:v>
                </c:pt>
                <c:pt idx="310">
                  <c:v>3028</c:v>
                </c:pt>
                <c:pt idx="311">
                  <c:v>2946</c:v>
                </c:pt>
                <c:pt idx="312">
                  <c:v>2927</c:v>
                </c:pt>
                <c:pt idx="313">
                  <c:v>3040</c:v>
                </c:pt>
                <c:pt idx="314">
                  <c:v>3129</c:v>
                </c:pt>
                <c:pt idx="315">
                  <c:v>2963</c:v>
                </c:pt>
                <c:pt idx="316">
                  <c:v>3274</c:v>
                </c:pt>
                <c:pt idx="317">
                  <c:v>2999</c:v>
                </c:pt>
                <c:pt idx="318">
                  <c:v>3010</c:v>
                </c:pt>
                <c:pt idx="319">
                  <c:v>2990</c:v>
                </c:pt>
                <c:pt idx="320">
                  <c:v>3163</c:v>
                </c:pt>
                <c:pt idx="321">
                  <c:v>3041</c:v>
                </c:pt>
                <c:pt idx="322">
                  <c:v>3131</c:v>
                </c:pt>
                <c:pt idx="323">
                  <c:v>2948</c:v>
                </c:pt>
                <c:pt idx="324">
                  <c:v>2959</c:v>
                </c:pt>
                <c:pt idx="325">
                  <c:v>2911</c:v>
                </c:pt>
                <c:pt idx="326">
                  <c:v>3093</c:v>
                </c:pt>
                <c:pt idx="327">
                  <c:v>2965</c:v>
                </c:pt>
                <c:pt idx="328">
                  <c:v>3073</c:v>
                </c:pt>
                <c:pt idx="329">
                  <c:v>2882</c:v>
                </c:pt>
                <c:pt idx="330">
                  <c:v>2846</c:v>
                </c:pt>
                <c:pt idx="331">
                  <c:v>3217</c:v>
                </c:pt>
                <c:pt idx="332">
                  <c:v>2773</c:v>
                </c:pt>
                <c:pt idx="333">
                  <c:v>2774</c:v>
                </c:pt>
                <c:pt idx="334">
                  <c:v>2786</c:v>
                </c:pt>
                <c:pt idx="335">
                  <c:v>2745</c:v>
                </c:pt>
                <c:pt idx="336">
                  <c:v>2863</c:v>
                </c:pt>
                <c:pt idx="337">
                  <c:v>2856</c:v>
                </c:pt>
                <c:pt idx="338">
                  <c:v>2809</c:v>
                </c:pt>
                <c:pt idx="339">
                  <c:v>2770</c:v>
                </c:pt>
                <c:pt idx="340">
                  <c:v>2769</c:v>
                </c:pt>
                <c:pt idx="341">
                  <c:v>2819</c:v>
                </c:pt>
                <c:pt idx="342">
                  <c:v>2798</c:v>
                </c:pt>
                <c:pt idx="343">
                  <c:v>2729</c:v>
                </c:pt>
                <c:pt idx="344">
                  <c:v>3057</c:v>
                </c:pt>
                <c:pt idx="345">
                  <c:v>2885</c:v>
                </c:pt>
                <c:pt idx="346">
                  <c:v>2746</c:v>
                </c:pt>
                <c:pt idx="347">
                  <c:v>2800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334-4195-B1B0-C828180D3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1216624"/>
        <c:axId val="641214328"/>
      </c:scatterChart>
      <c:valAx>
        <c:axId val="6412166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m/d/yyyy\ h:mm" sourceLinked="1"/>
        <c:majorTickMark val="none"/>
        <c:minorTickMark val="none"/>
        <c:tickLblPos val="nextTo"/>
        <c:crossAx val="641214328"/>
        <c:crosses val="autoZero"/>
        <c:crossBetween val="midCat"/>
      </c:valAx>
      <c:valAx>
        <c:axId val="6412143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412166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hu-HU"/>
              <a:t>PEL 103</a:t>
            </a:r>
          </a:p>
          <a:p>
            <a:pPr>
              <a:defRPr/>
            </a:pPr>
            <a:r>
              <a:rPr lang="hu-HU"/>
              <a:t>Fogyasztás változása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19050" cap="rnd">
                <a:solidFill>
                  <a:srgbClr val="FFC00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199-4CE2-90CF-17ED187E0B9B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19050" cap="rnd">
                <a:solidFill>
                  <a:srgbClr val="FFC00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199-4CE2-90CF-17ED187E0B9B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19050" cap="rnd">
                <a:solidFill>
                  <a:srgbClr val="FFC00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199-4CE2-90CF-17ED187E0B9B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19050" cap="rnd">
                <a:solidFill>
                  <a:srgbClr val="FFC00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199-4CE2-90CF-17ED187E0B9B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19050" cap="rnd">
                <a:solidFill>
                  <a:srgbClr val="00B0F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199-4CE2-90CF-17ED187E0B9B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19050" cap="rnd">
                <a:solidFill>
                  <a:srgbClr val="00B0F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199-4CE2-90CF-17ED187E0B9B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19050" cap="rnd">
                <a:solidFill>
                  <a:srgbClr val="00B0F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199-4CE2-90CF-17ED187E0B9B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19050" cap="rnd">
                <a:solidFill>
                  <a:srgbClr val="00B0F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199-4CE2-90CF-17ED187E0B9B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19050" cap="rnd">
                <a:solidFill>
                  <a:srgbClr val="00B0F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199-4CE2-90CF-17ED187E0B9B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19050" cap="rnd">
                <a:solidFill>
                  <a:srgbClr val="00B0F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0199-4CE2-90CF-17ED187E0B9B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19050" cap="rnd">
                <a:solidFill>
                  <a:srgbClr val="00B0F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0199-4CE2-90CF-17ED187E0B9B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19050" cap="rnd">
                <a:solidFill>
                  <a:srgbClr val="00B0F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0199-4CE2-90CF-17ED187E0B9B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19050" cap="rnd">
                <a:solidFill>
                  <a:srgbClr val="00B0F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0199-4CE2-90CF-17ED187E0B9B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19050" cap="rnd">
                <a:solidFill>
                  <a:srgbClr val="00B0F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0199-4CE2-90CF-17ED187E0B9B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19050" cap="rnd">
                <a:solidFill>
                  <a:srgbClr val="FF0000"/>
                </a:solidFill>
                <a:prstDash val="dash"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0199-4CE2-90CF-17ED187E0B9B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19050" cap="rnd">
                <a:solidFill>
                  <a:srgbClr val="FF0000"/>
                </a:solidFill>
                <a:prstDash val="dash"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0199-4CE2-90CF-17ED187E0B9B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19050" cap="rnd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0199-4CE2-90CF-17ED187E0B9B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19050" cap="rnd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0199-4CE2-90CF-17ED187E0B9B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19050" cap="rnd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0199-4CE2-90CF-17ED187E0B9B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19050" cap="rnd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0199-4CE2-90CF-17ED187E0B9B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19050" cap="rnd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9-0199-4CE2-90CF-17ED187E0B9B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19050" cap="rnd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B-0199-4CE2-90CF-17ED187E0B9B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19050" cap="rnd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D-0199-4CE2-90CF-17ED187E0B9B}"/>
              </c:ext>
            </c:extLst>
          </c:dPt>
          <c:dPt>
            <c:idx val="23"/>
            <c:marker>
              <c:symbol val="none"/>
            </c:marker>
            <c:bubble3D val="0"/>
            <c:spPr>
              <a:ln w="19050" cap="rnd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F-0199-4CE2-90CF-17ED187E0B9B}"/>
              </c:ext>
            </c:extLst>
          </c:dPt>
          <c:dPt>
            <c:idx val="24"/>
            <c:marker>
              <c:symbol val="none"/>
            </c:marker>
            <c:bubble3D val="0"/>
            <c:spPr>
              <a:ln w="19050" cap="rnd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1-0199-4CE2-90CF-17ED187E0B9B}"/>
              </c:ext>
            </c:extLst>
          </c:dPt>
          <c:dPt>
            <c:idx val="25"/>
            <c:marker>
              <c:symbol val="none"/>
            </c:marker>
            <c:bubble3D val="0"/>
            <c:spPr>
              <a:ln w="19050" cap="rnd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3-0199-4CE2-90CF-17ED187E0B9B}"/>
              </c:ext>
            </c:extLst>
          </c:dPt>
          <c:dPt>
            <c:idx val="26"/>
            <c:marker>
              <c:symbol val="none"/>
            </c:marker>
            <c:bubble3D val="0"/>
            <c:spPr>
              <a:ln w="19050" cap="rnd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5-0199-4CE2-90CF-17ED187E0B9B}"/>
              </c:ext>
            </c:extLst>
          </c:dPt>
          <c:dPt>
            <c:idx val="27"/>
            <c:marker>
              <c:symbol val="none"/>
            </c:marker>
            <c:bubble3D val="0"/>
            <c:spPr>
              <a:ln w="19050" cap="rnd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7-0199-4CE2-90CF-17ED187E0B9B}"/>
              </c:ext>
            </c:extLst>
          </c:dPt>
          <c:dPt>
            <c:idx val="28"/>
            <c:marker>
              <c:symbol val="none"/>
            </c:marker>
            <c:bubble3D val="0"/>
            <c:spPr>
              <a:ln w="19050" cap="rnd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9-0199-4CE2-90CF-17ED187E0B9B}"/>
              </c:ext>
            </c:extLst>
          </c:dPt>
          <c:dPt>
            <c:idx val="29"/>
            <c:marker>
              <c:symbol val="none"/>
            </c:marker>
            <c:bubble3D val="0"/>
            <c:spPr>
              <a:ln w="19050" cap="rnd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B-0199-4CE2-90CF-17ED187E0B9B}"/>
              </c:ext>
            </c:extLst>
          </c:dPt>
          <c:dPt>
            <c:idx val="30"/>
            <c:marker>
              <c:symbol val="none"/>
            </c:marker>
            <c:bubble3D val="0"/>
            <c:spPr>
              <a:ln w="19050" cap="rnd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D-0199-4CE2-90CF-17ED187E0B9B}"/>
              </c:ext>
            </c:extLst>
          </c:dPt>
          <c:dPt>
            <c:idx val="31"/>
            <c:marker>
              <c:symbol val="none"/>
            </c:marker>
            <c:bubble3D val="0"/>
            <c:spPr>
              <a:ln w="19050" cap="rnd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F-0199-4CE2-90CF-17ED187E0B9B}"/>
              </c:ext>
            </c:extLst>
          </c:dPt>
          <c:dPt>
            <c:idx val="32"/>
            <c:marker>
              <c:symbol val="none"/>
            </c:marker>
            <c:bubble3D val="0"/>
            <c:spPr>
              <a:ln w="19050" cap="rnd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1-0199-4CE2-90CF-17ED187E0B9B}"/>
              </c:ext>
            </c:extLst>
          </c:dPt>
          <c:dPt>
            <c:idx val="33"/>
            <c:marker>
              <c:symbol val="none"/>
            </c:marker>
            <c:bubble3D val="0"/>
            <c:spPr>
              <a:ln w="19050" cap="rnd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3-0199-4CE2-90CF-17ED187E0B9B}"/>
              </c:ext>
            </c:extLst>
          </c:dPt>
          <c:dPt>
            <c:idx val="34"/>
            <c:marker>
              <c:symbol val="none"/>
            </c:marker>
            <c:bubble3D val="0"/>
            <c:spPr>
              <a:ln w="19050" cap="rnd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5-0199-4CE2-90CF-17ED187E0B9B}"/>
              </c:ext>
            </c:extLst>
          </c:dPt>
          <c:dPt>
            <c:idx val="35"/>
            <c:marker>
              <c:symbol val="none"/>
            </c:marker>
            <c:bubble3D val="0"/>
            <c:spPr>
              <a:ln w="19050" cap="rnd">
                <a:solidFill>
                  <a:srgbClr val="FFC00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7-0199-4CE2-90CF-17ED187E0B9B}"/>
              </c:ext>
            </c:extLst>
          </c:dPt>
          <c:dPt>
            <c:idx val="36"/>
            <c:marker>
              <c:symbol val="none"/>
            </c:marker>
            <c:bubble3D val="0"/>
            <c:spPr>
              <a:ln w="19050" cap="rnd">
                <a:solidFill>
                  <a:srgbClr val="FFC00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9-0199-4CE2-90CF-17ED187E0B9B}"/>
              </c:ext>
            </c:extLst>
          </c:dPt>
          <c:dPt>
            <c:idx val="37"/>
            <c:marker>
              <c:symbol val="none"/>
            </c:marker>
            <c:bubble3D val="0"/>
            <c:spPr>
              <a:ln w="19050" cap="rnd">
                <a:solidFill>
                  <a:srgbClr val="FFC00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B-0199-4CE2-90CF-17ED187E0B9B}"/>
              </c:ext>
            </c:extLst>
          </c:dPt>
          <c:dPt>
            <c:idx val="38"/>
            <c:marker>
              <c:symbol val="none"/>
            </c:marker>
            <c:bubble3D val="0"/>
            <c:spPr>
              <a:ln w="19050" cap="rnd">
                <a:solidFill>
                  <a:srgbClr val="FFC00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D-0199-4CE2-90CF-17ED187E0B9B}"/>
              </c:ext>
            </c:extLst>
          </c:dPt>
          <c:dPt>
            <c:idx val="39"/>
            <c:marker>
              <c:symbol val="none"/>
            </c:marker>
            <c:bubble3D val="0"/>
            <c:spPr>
              <a:ln w="19050" cap="rnd">
                <a:solidFill>
                  <a:srgbClr val="FFC00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F-0199-4CE2-90CF-17ED187E0B9B}"/>
              </c:ext>
            </c:extLst>
          </c:dPt>
          <c:xVal>
            <c:numRef>
              <c:f>'Fogyasztás PEL103'!$B$4:$B$43</c:f>
              <c:numCache>
                <c:formatCode>General</c:formatCode>
                <c:ptCount val="40"/>
                <c:pt idx="0">
                  <c:v>186.9</c:v>
                </c:pt>
                <c:pt idx="1">
                  <c:v>289.8</c:v>
                </c:pt>
                <c:pt idx="2">
                  <c:v>392.4</c:v>
                </c:pt>
                <c:pt idx="3">
                  <c:v>482.4</c:v>
                </c:pt>
                <c:pt idx="4">
                  <c:v>573.29999999999995</c:v>
                </c:pt>
                <c:pt idx="5">
                  <c:v>663.7</c:v>
                </c:pt>
                <c:pt idx="6">
                  <c:v>754.5</c:v>
                </c:pt>
                <c:pt idx="7">
                  <c:v>844.4</c:v>
                </c:pt>
                <c:pt idx="8">
                  <c:v>935.6</c:v>
                </c:pt>
                <c:pt idx="9">
                  <c:v>1026.0999999999999</c:v>
                </c:pt>
                <c:pt idx="10">
                  <c:v>1117.2</c:v>
                </c:pt>
                <c:pt idx="11">
                  <c:v>1207.95</c:v>
                </c:pt>
                <c:pt idx="12">
                  <c:v>1298.19</c:v>
                </c:pt>
                <c:pt idx="13">
                  <c:v>1388.43</c:v>
                </c:pt>
                <c:pt idx="14">
                  <c:v>1463.37</c:v>
                </c:pt>
                <c:pt idx="15">
                  <c:v>1547.68</c:v>
                </c:pt>
                <c:pt idx="16">
                  <c:v>1631.22</c:v>
                </c:pt>
                <c:pt idx="17">
                  <c:v>1714.88</c:v>
                </c:pt>
                <c:pt idx="18">
                  <c:v>1799.11</c:v>
                </c:pt>
                <c:pt idx="19">
                  <c:v>1882.39</c:v>
                </c:pt>
                <c:pt idx="20">
                  <c:v>1966.15</c:v>
                </c:pt>
                <c:pt idx="21">
                  <c:v>2048.96</c:v>
                </c:pt>
                <c:pt idx="22">
                  <c:v>2132.61</c:v>
                </c:pt>
                <c:pt idx="23">
                  <c:v>2215.46</c:v>
                </c:pt>
                <c:pt idx="24">
                  <c:v>2298.81</c:v>
                </c:pt>
                <c:pt idx="25">
                  <c:v>2383.09</c:v>
                </c:pt>
                <c:pt idx="26">
                  <c:v>2465.61</c:v>
                </c:pt>
                <c:pt idx="27">
                  <c:v>2548.64</c:v>
                </c:pt>
                <c:pt idx="28">
                  <c:v>2631.35</c:v>
                </c:pt>
                <c:pt idx="29">
                  <c:v>2714.35</c:v>
                </c:pt>
                <c:pt idx="30">
                  <c:v>2797.05</c:v>
                </c:pt>
                <c:pt idx="31">
                  <c:v>2880.04</c:v>
                </c:pt>
                <c:pt idx="32">
                  <c:v>2961.86</c:v>
                </c:pt>
                <c:pt idx="33">
                  <c:v>3044.15</c:v>
                </c:pt>
                <c:pt idx="34">
                  <c:v>3127.61</c:v>
                </c:pt>
                <c:pt idx="35">
                  <c:v>3230.4</c:v>
                </c:pt>
                <c:pt idx="36">
                  <c:v>3333.35</c:v>
                </c:pt>
                <c:pt idx="37">
                  <c:v>3436.29</c:v>
                </c:pt>
                <c:pt idx="38">
                  <c:v>3539.1</c:v>
                </c:pt>
                <c:pt idx="39">
                  <c:v>3641.82</c:v>
                </c:pt>
              </c:numCache>
            </c:numRef>
          </c:xVal>
          <c:yVal>
            <c:numRef>
              <c:f>'Fogyasztás PEL103'!$C$4:$C$43</c:f>
              <c:numCache>
                <c:formatCode>General</c:formatCode>
                <c:ptCount val="40"/>
                <c:pt idx="0">
                  <c:v>102.68</c:v>
                </c:pt>
                <c:pt idx="1">
                  <c:v>102.9</c:v>
                </c:pt>
                <c:pt idx="2">
                  <c:v>102.59999999999997</c:v>
                </c:pt>
                <c:pt idx="3">
                  <c:v>90</c:v>
                </c:pt>
                <c:pt idx="4">
                  <c:v>90.899999999999977</c:v>
                </c:pt>
                <c:pt idx="5">
                  <c:v>90.400000000000091</c:v>
                </c:pt>
                <c:pt idx="6">
                  <c:v>90.799999999999955</c:v>
                </c:pt>
                <c:pt idx="7">
                  <c:v>89.899999999999977</c:v>
                </c:pt>
                <c:pt idx="8">
                  <c:v>91.200000000000045</c:v>
                </c:pt>
                <c:pt idx="9">
                  <c:v>90.499999999999886</c:v>
                </c:pt>
                <c:pt idx="10">
                  <c:v>91.100000000000136</c:v>
                </c:pt>
                <c:pt idx="11">
                  <c:v>90.75</c:v>
                </c:pt>
                <c:pt idx="12">
                  <c:v>90.240000000000009</c:v>
                </c:pt>
                <c:pt idx="13">
                  <c:v>90.240000000000009</c:v>
                </c:pt>
                <c:pt idx="14">
                  <c:v>74.939999999999827</c:v>
                </c:pt>
                <c:pt idx="15">
                  <c:v>84.310000000000173</c:v>
                </c:pt>
                <c:pt idx="16">
                  <c:v>83.539999999999964</c:v>
                </c:pt>
                <c:pt idx="17">
                  <c:v>83.660000000000082</c:v>
                </c:pt>
                <c:pt idx="18">
                  <c:v>84.229999999999791</c:v>
                </c:pt>
                <c:pt idx="19">
                  <c:v>83.2800000000002</c:v>
                </c:pt>
                <c:pt idx="20">
                  <c:v>83.759999999999991</c:v>
                </c:pt>
                <c:pt idx="21">
                  <c:v>82.809999999999945</c:v>
                </c:pt>
                <c:pt idx="22">
                  <c:v>83.650000000000091</c:v>
                </c:pt>
                <c:pt idx="23">
                  <c:v>82.849999999999909</c:v>
                </c:pt>
                <c:pt idx="24">
                  <c:v>83.349999999999909</c:v>
                </c:pt>
                <c:pt idx="25">
                  <c:v>84.2800000000002</c:v>
                </c:pt>
                <c:pt idx="26">
                  <c:v>82.519999999999982</c:v>
                </c:pt>
                <c:pt idx="27">
                  <c:v>83.029999999999745</c:v>
                </c:pt>
                <c:pt idx="28">
                  <c:v>82.710000000000036</c:v>
                </c:pt>
                <c:pt idx="29">
                  <c:v>83</c:v>
                </c:pt>
                <c:pt idx="30">
                  <c:v>82.700000000000273</c:v>
                </c:pt>
                <c:pt idx="31">
                  <c:v>82.989999999999782</c:v>
                </c:pt>
                <c:pt idx="32">
                  <c:v>81.820000000000164</c:v>
                </c:pt>
                <c:pt idx="33">
                  <c:v>82.289999999999964</c:v>
                </c:pt>
                <c:pt idx="34">
                  <c:v>83.460000000000036</c:v>
                </c:pt>
                <c:pt idx="35">
                  <c:v>102.78999999999996</c:v>
                </c:pt>
                <c:pt idx="36">
                  <c:v>102.94999999999982</c:v>
                </c:pt>
                <c:pt idx="37">
                  <c:v>102.94000000000005</c:v>
                </c:pt>
                <c:pt idx="38">
                  <c:v>102.80999999999995</c:v>
                </c:pt>
                <c:pt idx="39">
                  <c:v>102.72000000000025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50-0199-4CE2-90CF-17ED187E0B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827008"/>
        <c:axId val="536730232"/>
      </c:scatterChart>
      <c:valAx>
        <c:axId val="42827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Mérőóra állás [kWh]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6730232"/>
        <c:crosses val="autoZero"/>
        <c:crossBetween val="midCat"/>
      </c:valAx>
      <c:valAx>
        <c:axId val="536730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lt1">
                  <a:lumMod val="95000"/>
                  <a:alpha val="5000"/>
                </a:schemeClr>
              </a:solidFill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Fogyasztás [kWh]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28270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200" dirty="0"/>
              <a:t>Augusztus, Napi</a:t>
            </a:r>
            <a:r>
              <a:rPr lang="hu-HU" sz="1200" baseline="0" dirty="0"/>
              <a:t> megtakarítás </a:t>
            </a:r>
            <a:r>
              <a:rPr lang="hu-HU" sz="1200" baseline="0" dirty="0" err="1"/>
              <a:t>Wh-ban</a:t>
            </a:r>
            <a:endParaRPr lang="hu-HU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rgbClr val="00B0F0"/>
                </a:solidFill>
              </a:ln>
              <a:effectLst>
                <a:glow rad="139700">
                  <a:schemeClr val="accent1">
                    <a:satMod val="175000"/>
                    <a:alpha val="14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6F1C-43BB-8AA6-AEA76BE655FF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rgbClr val="00B0F0"/>
                </a:solidFill>
              </a:ln>
              <a:effectLst>
                <a:glow rad="139700">
                  <a:schemeClr val="accent1">
                    <a:satMod val="175000"/>
                    <a:alpha val="14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3-6F1C-43BB-8AA6-AEA76BE655FF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rgbClr val="00B0F0"/>
                </a:solidFill>
              </a:ln>
              <a:effectLst>
                <a:glow rad="139700">
                  <a:schemeClr val="accent1">
                    <a:satMod val="175000"/>
                    <a:alpha val="14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5-6F1C-43BB-8AA6-AEA76BE655FF}"/>
              </c:ext>
            </c:extLst>
          </c:dPt>
          <c:dPt>
            <c:idx val="24"/>
            <c:marker>
              <c:symbol val="none"/>
            </c:marker>
            <c:bubble3D val="0"/>
            <c:spPr>
              <a:ln w="22225" cap="rnd">
                <a:solidFill>
                  <a:srgbClr val="FFC000"/>
                </a:solidFill>
              </a:ln>
              <a:effectLst>
                <a:glow rad="139700">
                  <a:schemeClr val="accent1">
                    <a:satMod val="175000"/>
                    <a:alpha val="14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7-6F1C-43BB-8AA6-AEA76BE655FF}"/>
              </c:ext>
            </c:extLst>
          </c:dPt>
          <c:dPt>
            <c:idx val="25"/>
            <c:marker>
              <c:symbol val="none"/>
            </c:marker>
            <c:bubble3D val="0"/>
            <c:spPr>
              <a:ln w="22225" cap="rnd">
                <a:solidFill>
                  <a:srgbClr val="FFC000"/>
                </a:solidFill>
              </a:ln>
              <a:effectLst>
                <a:glow rad="139700">
                  <a:schemeClr val="accent1">
                    <a:satMod val="175000"/>
                    <a:alpha val="14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9-6F1C-43BB-8AA6-AEA76BE655FF}"/>
              </c:ext>
            </c:extLst>
          </c:dPt>
          <c:dPt>
            <c:idx val="26"/>
            <c:marker>
              <c:symbol val="none"/>
            </c:marker>
            <c:bubble3D val="0"/>
            <c:spPr>
              <a:ln w="22225" cap="rnd">
                <a:solidFill>
                  <a:srgbClr val="FFC000"/>
                </a:solidFill>
              </a:ln>
              <a:effectLst>
                <a:glow rad="139700">
                  <a:schemeClr val="accent1">
                    <a:satMod val="175000"/>
                    <a:alpha val="14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B-6F1C-43BB-8AA6-AEA76BE655FF}"/>
              </c:ext>
            </c:extLst>
          </c:dPt>
          <c:dPt>
            <c:idx val="27"/>
            <c:marker>
              <c:symbol val="none"/>
            </c:marker>
            <c:bubble3D val="0"/>
            <c:spPr>
              <a:ln w="22225" cap="rnd">
                <a:solidFill>
                  <a:srgbClr val="FFC000"/>
                </a:solidFill>
              </a:ln>
              <a:effectLst>
                <a:glow rad="139700">
                  <a:schemeClr val="accent1">
                    <a:satMod val="175000"/>
                    <a:alpha val="14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D-6F1C-43BB-8AA6-AEA76BE655FF}"/>
              </c:ext>
            </c:extLst>
          </c:dPt>
          <c:dPt>
            <c:idx val="28"/>
            <c:marker>
              <c:symbol val="none"/>
            </c:marker>
            <c:bubble3D val="0"/>
            <c:spPr>
              <a:ln w="22225" cap="rnd">
                <a:solidFill>
                  <a:srgbClr val="FFC000"/>
                </a:solidFill>
              </a:ln>
              <a:effectLst>
                <a:glow rad="139700">
                  <a:schemeClr val="accent1">
                    <a:satMod val="175000"/>
                    <a:alpha val="14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F-6F1C-43BB-8AA6-AEA76BE655FF}"/>
              </c:ext>
            </c:extLst>
          </c:dPt>
          <c:dPt>
            <c:idx val="29"/>
            <c:marker>
              <c:symbol val="none"/>
            </c:marker>
            <c:bubble3D val="0"/>
            <c:spPr>
              <a:ln w="22225" cap="rnd">
                <a:solidFill>
                  <a:srgbClr val="FFC000"/>
                </a:solidFill>
              </a:ln>
              <a:effectLst>
                <a:glow rad="139700">
                  <a:schemeClr val="accent1">
                    <a:satMod val="175000"/>
                    <a:alpha val="14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11-6F1C-43BB-8AA6-AEA76BE655FF}"/>
              </c:ext>
            </c:extLst>
          </c:dPt>
          <c:dPt>
            <c:idx val="30"/>
            <c:marker>
              <c:symbol val="none"/>
            </c:marker>
            <c:bubble3D val="0"/>
            <c:spPr>
              <a:ln w="22225" cap="rnd">
                <a:solidFill>
                  <a:srgbClr val="FFC000"/>
                </a:solidFill>
              </a:ln>
              <a:effectLst>
                <a:glow rad="139700">
                  <a:schemeClr val="accent1">
                    <a:satMod val="175000"/>
                    <a:alpha val="14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13-6F1C-43BB-8AA6-AEA76BE655FF}"/>
              </c:ext>
            </c:extLst>
          </c:dPt>
          <c:yVal>
            <c:numRef>
              <c:f>Munka1!$B$2:$B$32</c:f>
              <c:numCache>
                <c:formatCode>General</c:formatCode>
                <c:ptCount val="31"/>
                <c:pt idx="0">
                  <c:v>10763</c:v>
                </c:pt>
                <c:pt idx="1">
                  <c:v>10624</c:v>
                </c:pt>
                <c:pt idx="2">
                  <c:v>11199</c:v>
                </c:pt>
                <c:pt idx="3">
                  <c:v>15933</c:v>
                </c:pt>
                <c:pt idx="4">
                  <c:v>16773</c:v>
                </c:pt>
                <c:pt idx="5">
                  <c:v>16806</c:v>
                </c:pt>
                <c:pt idx="6">
                  <c:v>17226</c:v>
                </c:pt>
                <c:pt idx="7">
                  <c:v>16905</c:v>
                </c:pt>
                <c:pt idx="8">
                  <c:v>17382</c:v>
                </c:pt>
                <c:pt idx="9">
                  <c:v>17056</c:v>
                </c:pt>
                <c:pt idx="10">
                  <c:v>18063</c:v>
                </c:pt>
                <c:pt idx="11">
                  <c:v>17938</c:v>
                </c:pt>
                <c:pt idx="12">
                  <c:v>17360</c:v>
                </c:pt>
                <c:pt idx="13">
                  <c:v>18452</c:v>
                </c:pt>
                <c:pt idx="14">
                  <c:v>16357</c:v>
                </c:pt>
                <c:pt idx="15">
                  <c:v>17704</c:v>
                </c:pt>
                <c:pt idx="16">
                  <c:v>17979</c:v>
                </c:pt>
                <c:pt idx="17">
                  <c:v>18855</c:v>
                </c:pt>
                <c:pt idx="18">
                  <c:v>16949</c:v>
                </c:pt>
                <c:pt idx="19">
                  <c:v>18207</c:v>
                </c:pt>
                <c:pt idx="20">
                  <c:v>16882</c:v>
                </c:pt>
                <c:pt idx="21">
                  <c:v>18955</c:v>
                </c:pt>
                <c:pt idx="22">
                  <c:v>18849</c:v>
                </c:pt>
                <c:pt idx="23">
                  <c:v>18564</c:v>
                </c:pt>
                <c:pt idx="24">
                  <c:v>4062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4-6F1C-43BB-8AA6-AEA76BE65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0199496"/>
        <c:axId val="500200152"/>
      </c:scatterChart>
      <c:valAx>
        <c:axId val="500199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Napok</a:t>
                </a:r>
                <a:r>
                  <a:rPr lang="hu-HU" baseline="0"/>
                  <a:t> száma</a:t>
                </a:r>
                <a:endParaRPr lang="hu-H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00200152"/>
        <c:crosses val="autoZero"/>
        <c:crossBetween val="midCat"/>
      </c:valAx>
      <c:valAx>
        <c:axId val="500200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65000"/>
                  <a:lumOff val="35000"/>
                  <a:alpha val="2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Megtakarítás</a:t>
                </a:r>
                <a:r>
                  <a:rPr lang="hu-HU" baseline="0"/>
                  <a:t> [Wh]</a:t>
                </a:r>
                <a:endParaRPr lang="hu-H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001994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2D6A6-D13B-44F9-A371-497244C7F71E}" type="datetimeFigureOut">
              <a:rPr lang="hu-HU" smtClean="0"/>
              <a:t>2024.04.24.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8CDF7-0F4A-4515-8F77-8A0842CD5C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987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D2D28-A3B7-469D-9548-D4260EB38E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5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5333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43339" y="6405331"/>
            <a:ext cx="76808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9305014B-8F3C-4373-AAD4-F51BE3703774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337" y="6367376"/>
            <a:ext cx="1100000" cy="384000"/>
          </a:xfrm>
          <a:prstGeom prst="rect">
            <a:avLst/>
          </a:prstGeom>
        </p:spPr>
      </p:pic>
      <p:cxnSp>
        <p:nvCxnSpPr>
          <p:cNvPr id="13" name="Egyenes összekötő 12"/>
          <p:cNvCxnSpPr/>
          <p:nvPr userDrawn="1"/>
        </p:nvCxnSpPr>
        <p:spPr>
          <a:xfrm>
            <a:off x="609600" y="6597352"/>
            <a:ext cx="10190923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 userDrawn="1"/>
        </p:nvSpPr>
        <p:spPr>
          <a:xfrm>
            <a:off x="2447595" y="6460075"/>
            <a:ext cx="6450912" cy="256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67" b="1" spc="400" dirty="0">
                <a:latin typeface="Arial Black" panose="020B0A04020102020204" pitchFamily="34" charset="0"/>
              </a:rPr>
              <a:t>ANTENNA HUNGÁRIA ZRT.</a:t>
            </a:r>
            <a:r>
              <a:rPr lang="hu-HU" sz="1067" b="1" spc="400" baseline="0" dirty="0">
                <a:latin typeface="Arial Black" panose="020B0A04020102020204" pitchFamily="34" charset="0"/>
              </a:rPr>
              <a:t>  </a:t>
            </a:r>
            <a:r>
              <a:rPr lang="hu-HU" sz="933" b="0" spc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1119 Budapest, Petzvál József u. 31-33.   </a:t>
            </a:r>
            <a:r>
              <a:rPr lang="hu-HU" sz="933" b="0" spc="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www.ahrt.hu</a:t>
            </a:r>
            <a:endParaRPr lang="hu-HU" sz="933" b="0" spc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2130426"/>
            <a:ext cx="6576053" cy="1470025"/>
          </a:xfrm>
        </p:spPr>
        <p:txBody>
          <a:bodyPr>
            <a:noAutofit/>
          </a:bodyPr>
          <a:lstStyle>
            <a:lvl1pPr algn="r">
              <a:defRPr sz="6400">
                <a:latin typeface="Arial Black" pitchFamily="34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11424" y="3886200"/>
            <a:ext cx="5664629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8" name="Téglalap 7"/>
          <p:cNvSpPr/>
          <p:nvPr userDrawn="1"/>
        </p:nvSpPr>
        <p:spPr>
          <a:xfrm>
            <a:off x="8112224" y="5445224"/>
            <a:ext cx="4032448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sablon 1_16.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2130426"/>
            <a:ext cx="4943872" cy="1470025"/>
          </a:xfrm>
        </p:spPr>
        <p:txBody>
          <a:bodyPr/>
          <a:lstStyle>
            <a:defPPr>
              <a:defRPr lang="hu-HU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500" b="1" dirty="0"/>
              <a:t>SmartFM kísérlet</a:t>
            </a:r>
            <a:endParaRPr lang="en-US" sz="35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4101075"/>
            <a:ext cx="5664629" cy="1752600"/>
          </a:xfrm>
        </p:spPr>
        <p:txBody>
          <a:bodyPr>
            <a:normAutofit/>
          </a:bodyPr>
          <a:lstStyle>
            <a:defPPr>
              <a:defRPr lang="hu-HU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hu-HU" sz="2400" dirty="0"/>
              <a:t>Bíró Dániel</a:t>
            </a:r>
          </a:p>
          <a:p>
            <a:pPr algn="l">
              <a:spcBef>
                <a:spcPts val="0"/>
              </a:spcBef>
            </a:pPr>
            <a:r>
              <a:rPr lang="hu-HU" dirty="0"/>
              <a:t>Műsorszóró rendszerüzemeltető </a:t>
            </a:r>
          </a:p>
          <a:p>
            <a:pPr algn="l">
              <a:spcBef>
                <a:spcPts val="0"/>
              </a:spcBef>
            </a:pPr>
            <a:r>
              <a:rPr lang="hu-HU" dirty="0"/>
              <a:t>mérnök</a:t>
            </a:r>
          </a:p>
          <a:p>
            <a:pPr algn="l">
              <a:spcBef>
                <a:spcPts val="0"/>
              </a:spcBef>
            </a:pPr>
            <a:r>
              <a:rPr lang="hu-HU" sz="2400" dirty="0"/>
              <a:t>Antenna Hungária Zrt.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6888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575BAE8D-32A3-693A-57F6-4F806FB4A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000" dirty="0"/>
              <a:t>A teszt megkezdése előtt és közben is voltak referencia pontokon mérőautós mérések.</a:t>
            </a:r>
          </a:p>
          <a:p>
            <a:r>
              <a:rPr lang="hu-HU" sz="3000" dirty="0"/>
              <a:t>A különböző stratégiák alkalmazása során átlagosan 1 </a:t>
            </a:r>
            <a:r>
              <a:rPr lang="hu-HU" sz="3000" dirty="0" err="1"/>
              <a:t>dBuV</a:t>
            </a:r>
            <a:r>
              <a:rPr lang="hu-HU" sz="3000" dirty="0"/>
              <a:t> </a:t>
            </a:r>
            <a:r>
              <a:rPr lang="hu-HU" sz="3000" dirty="0" err="1"/>
              <a:t>térerőségbeli</a:t>
            </a:r>
            <a:r>
              <a:rPr lang="hu-HU" sz="3000" dirty="0"/>
              <a:t> eltérés mutatkozott a bekapcsolt és kikapcsolt állapot között.</a:t>
            </a:r>
          </a:p>
          <a:p>
            <a:r>
              <a:rPr lang="hu-HU" sz="3000" dirty="0"/>
              <a:t>A felvételeken szubjektív módon hallható eltérés nem volt tapasztalható.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E6A336E9-3074-6EEA-9CAA-EEEBB13EC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000" dirty="0"/>
              <a:t>Mérőautós mérések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5CFD700-129C-5E88-97A8-71C56FCD4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8978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16A15841-4942-21C0-F391-6673DE988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000" dirty="0"/>
              <a:t>A második stratégia hozta a legjobb eredményt</a:t>
            </a:r>
          </a:p>
          <a:p>
            <a:r>
              <a:rPr lang="hu-HU" sz="3000" dirty="0"/>
              <a:t>21%-os fogyasztás csökkenést tudtunk elérni a Rádió </a:t>
            </a:r>
            <a:r>
              <a:rPr lang="hu-HU" sz="3000" dirty="0" err="1"/>
              <a:t>Dikh</a:t>
            </a:r>
            <a:r>
              <a:rPr lang="hu-HU" sz="3000" dirty="0"/>
              <a:t> tartalmával</a:t>
            </a:r>
          </a:p>
          <a:p>
            <a:endParaRPr lang="hu-HU" sz="3000" dirty="0"/>
          </a:p>
          <a:p>
            <a:r>
              <a:rPr lang="hu-HU" sz="3000" dirty="0"/>
              <a:t>Ezek a beállítások kipróbálásra kerültek egy 2kW-os adón is a Petőfi programjával, a megtakarítás mértéke ekkor már csak 5% volt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A3F71E62-863B-31EA-C0C7-4A8592B7B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500" dirty="0"/>
              <a:t>Eredmények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41599CB-1314-7C5D-C293-41807E3BB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6050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89A012-AEF8-5978-842A-23D2BACCA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130426"/>
            <a:ext cx="5285984" cy="1470025"/>
          </a:xfrm>
        </p:spPr>
        <p:txBody>
          <a:bodyPr/>
          <a:lstStyle/>
          <a:p>
            <a:r>
              <a:rPr lang="hu-HU" sz="3500" dirty="0"/>
              <a:t>Köszönöm szépen a figyelmet!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9DE57D2-AA9C-F3CD-4CF9-364475BDEF9F}"/>
              </a:ext>
            </a:extLst>
          </p:cNvPr>
          <p:cNvSpPr txBox="1"/>
          <p:nvPr/>
        </p:nvSpPr>
        <p:spPr>
          <a:xfrm>
            <a:off x="576197" y="4033381"/>
            <a:ext cx="4534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hu-HU" dirty="0"/>
              <a:t>Bíró Dániel</a:t>
            </a:r>
          </a:p>
          <a:p>
            <a:pPr algn="l">
              <a:spcBef>
                <a:spcPts val="0"/>
              </a:spcBef>
            </a:pPr>
            <a:r>
              <a:rPr lang="hu-HU" dirty="0"/>
              <a:t>Műsorszóró rendszerüzemeltető mérnök</a:t>
            </a:r>
          </a:p>
          <a:p>
            <a:pPr algn="l">
              <a:spcBef>
                <a:spcPts val="0"/>
              </a:spcBef>
            </a:pPr>
            <a:endParaRPr lang="hu-HU" dirty="0"/>
          </a:p>
          <a:p>
            <a:r>
              <a:rPr lang="hu-HU" dirty="0"/>
              <a:t>birod@ahrt.hu</a:t>
            </a:r>
          </a:p>
        </p:txBody>
      </p:sp>
    </p:spTree>
    <p:extLst>
      <p:ext uri="{BB962C8B-B14F-4D97-AF65-F5344CB8AC3E}">
        <p14:creationId xmlns:p14="http://schemas.microsoft.com/office/powerpoint/2010/main" val="279770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D38169DD-E76A-DF0B-D334-0A6BD25D8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WorldCast Systems francia gyártó adóiban elérhető szoftver opció</a:t>
            </a:r>
          </a:p>
          <a:p>
            <a:r>
              <a:rPr lang="hu-HU" dirty="0"/>
              <a:t>Korábban kredit alapon működött, mára egyszeri beruházást igénylő opcióvá vált</a:t>
            </a:r>
          </a:p>
          <a:p>
            <a:r>
              <a:rPr lang="hu-HU" dirty="0"/>
              <a:t>Célja az adóberendezés villamos fogyasztásának csökkentése, akár 40% a brossúra szerint.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7EF08192-8544-B710-B93D-1EE1DDFEF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SmartFM opció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44BC0F3-9CA1-F382-203A-BFD747CF6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280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20612703-EA42-54B4-69D0-A8E6108C1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energiaárak növekedése előtérbe hozta az FM adóhálózat villamos fogyasztását, megvizsgáltuk, hogy milyen módon tudnánk ezt csökkenteni, az új jóval hatékonyabb adóberendezések beszerzésének lehetősége mellett vizsgáltuk, hogy a már meglévő WorldCast adóberendezések tekintetében milyen lehetőségeink vannak. 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178C0A4E-4DD1-A913-DBAC-34B6D361F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SmartFM az AH-ban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BD6A551-E002-54C5-4A7C-4961A81B0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9933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2D828472-C43B-44EF-2B29-4052DDE85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75989"/>
            <a:ext cx="5888015" cy="5650175"/>
          </a:xfrm>
        </p:spPr>
        <p:txBody>
          <a:bodyPr/>
          <a:lstStyle/>
          <a:p>
            <a:r>
              <a:rPr lang="hu-HU" sz="2500" dirty="0"/>
              <a:t>A teszt a Rádió </a:t>
            </a:r>
            <a:r>
              <a:rPr lang="hu-HU" sz="2500" dirty="0" err="1"/>
              <a:t>Dikh</a:t>
            </a:r>
            <a:r>
              <a:rPr lang="hu-HU" sz="2500" dirty="0"/>
              <a:t> adóján valósult meg 2022. július második felében és augusztusában (Bp. Száva utca)</a:t>
            </a:r>
          </a:p>
          <a:p>
            <a:r>
              <a:rPr lang="hu-HU" sz="2500" dirty="0"/>
              <a:t>Adó: WorldCast </a:t>
            </a:r>
            <a:r>
              <a:rPr lang="hu-HU" sz="2500" dirty="0" err="1"/>
              <a:t>Ecreso</a:t>
            </a:r>
            <a:r>
              <a:rPr lang="hu-HU" sz="2500" dirty="0"/>
              <a:t> 3 kW</a:t>
            </a:r>
          </a:p>
          <a:p>
            <a:endParaRPr lang="hu-HU" sz="3200" dirty="0"/>
          </a:p>
          <a:p>
            <a:r>
              <a:rPr lang="hu-HU" sz="2500" dirty="0"/>
              <a:t>Műszer: PEL 103</a:t>
            </a:r>
          </a:p>
          <a:p>
            <a:endParaRPr lang="hu-HU" sz="3200" dirty="0"/>
          </a:p>
          <a:p>
            <a:r>
              <a:rPr lang="hu-HU" sz="2500" dirty="0"/>
              <a:t>Szolgáltatás névleges kimenő teljesítménye: 3,3 kW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9F4BA6C-926D-AC2C-5E2A-9F7B03AA9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4</a:t>
            </a:fld>
            <a:endParaRPr lang="hu-HU" dirty="0"/>
          </a:p>
        </p:txBody>
      </p:sp>
      <p:pic>
        <p:nvPicPr>
          <p:cNvPr id="6" name="Kép 5" descr="A képen elektronika, Elektromos vezetékek, szöveg, kábel látható&#10;&#10;Automatikusan generált leírás">
            <a:extLst>
              <a:ext uri="{FF2B5EF4-FFF2-40B4-BE49-F238E27FC236}">
                <a16:creationId xmlns:a16="http://schemas.microsoft.com/office/drawing/2014/main" id="{946FA3E4-27AF-8472-9044-DB10A92F6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98648" y="1810024"/>
            <a:ext cx="6136622" cy="2830882"/>
          </a:xfrm>
          <a:prstGeom prst="rect">
            <a:avLst/>
          </a:prstGeom>
        </p:spPr>
      </p:pic>
      <p:pic>
        <p:nvPicPr>
          <p:cNvPr id="1026" name="Picture 2" descr="EN">
            <a:extLst>
              <a:ext uri="{FF2B5EF4-FFF2-40B4-BE49-F238E27FC236}">
                <a16:creationId xmlns:a16="http://schemas.microsoft.com/office/drawing/2014/main" id="{D124C258-4048-2C3C-73F0-EA1BF2F27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15" y="2777790"/>
            <a:ext cx="28575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67FD9B75-D6DC-B3F9-919A-94A39586E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615" y="1689448"/>
            <a:ext cx="2056151" cy="34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41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D3126357-8C21-4C8A-0AA0-9DD3862EF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4726488" cy="4525963"/>
          </a:xfrm>
        </p:spPr>
        <p:txBody>
          <a:bodyPr>
            <a:normAutofit fontScale="62500" lnSpcReduction="20000"/>
          </a:bodyPr>
          <a:lstStyle/>
          <a:p>
            <a:r>
              <a:rPr lang="hu-HU" dirty="0"/>
              <a:t>Az opció az MPX teljesítmény mérése alapján avatkozik be, hogy milyen mértékben csökkentse a kisugárzott RF teljesítményt.</a:t>
            </a:r>
          </a:p>
          <a:p>
            <a:r>
              <a:rPr lang="hu-HU" dirty="0"/>
              <a:t>Az MPX teljesítmény a műsorjel függvényében pillanatról pillanatra változik. </a:t>
            </a:r>
          </a:p>
          <a:p>
            <a:r>
              <a:rPr lang="hu-HU" dirty="0"/>
              <a:t>Minél nagyobb az MPX teljesítmény, annál jobban csökkenti a kimenő RF teljesítményt. </a:t>
            </a:r>
          </a:p>
          <a:p>
            <a:r>
              <a:rPr lang="hu-HU" dirty="0"/>
              <a:t>Kis MPX teljesítmények esetén a kisugárzott RF teljesítmény közelít a névleges teljesítményhez.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A0505F68-5566-EE51-074D-069CBC154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Működés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A36C61D-FD94-3372-5731-0D863A51E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5</a:t>
            </a:fld>
            <a:endParaRPr lang="hu-HU" dirty="0"/>
          </a:p>
        </p:txBody>
      </p:sp>
      <p:graphicFrame>
        <p:nvGraphicFramePr>
          <p:cNvPr id="5" name="Tartalom helye 3">
            <a:extLst>
              <a:ext uri="{FF2B5EF4-FFF2-40B4-BE49-F238E27FC236}">
                <a16:creationId xmlns:a16="http://schemas.microsoft.com/office/drawing/2014/main" id="{7B1379DC-B38C-276D-A1D4-2BD9583AE5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112163"/>
              </p:ext>
            </p:extLst>
          </p:nvPr>
        </p:nvGraphicFramePr>
        <p:xfrm>
          <a:off x="5448823" y="1167116"/>
          <a:ext cx="6626268" cy="180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rtalom helye 3">
            <a:extLst>
              <a:ext uri="{FF2B5EF4-FFF2-40B4-BE49-F238E27FC236}">
                <a16:creationId xmlns:a16="http://schemas.microsoft.com/office/drawing/2014/main" id="{751DA2B2-B031-CC33-DEEC-205D322FBC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447135"/>
              </p:ext>
            </p:extLst>
          </p:nvPr>
        </p:nvGraphicFramePr>
        <p:xfrm>
          <a:off x="5448823" y="3052639"/>
          <a:ext cx="6626268" cy="307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072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567AFAD3-AD4E-C48E-9811-59AF95FAA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32037"/>
            <a:ext cx="10972800" cy="4525963"/>
          </a:xfrm>
        </p:spPr>
        <p:txBody>
          <a:bodyPr/>
          <a:lstStyle/>
          <a:p>
            <a:r>
              <a:rPr lang="hu-HU" sz="2800" dirty="0"/>
              <a:t>A WorldCast a SmartFM alkalmazásához készít úgynevezett stratégiákat, ami a tartalom függvényében áll elő.</a:t>
            </a:r>
          </a:p>
          <a:p>
            <a:r>
              <a:rPr lang="hu-HU" sz="2800" dirty="0"/>
              <a:t>Állandó kapcsolatban voltunk a gyártóval a teszt során, és folyamatosan finomítottuk a beállításokat.</a:t>
            </a:r>
          </a:p>
          <a:p>
            <a:r>
              <a:rPr lang="hu-HU" sz="2800" dirty="0"/>
              <a:t>2 stratégiát próbáltunk, végül az utolsó volt a legeredményesebb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3B8623FE-81A4-3E6A-A59C-1BF3B7FE9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SmartFM </a:t>
            </a:r>
            <a:r>
              <a:rPr lang="hu-HU" sz="4400" dirty="0" err="1"/>
              <a:t>on</a:t>
            </a:r>
            <a:r>
              <a:rPr lang="hu-HU" sz="4400" dirty="0"/>
              <a:t>-air teszt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48D46B3-7C4A-C470-A01F-DD140A1FB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6863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439D687-92A9-65F3-798C-D5E19459D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7</a:t>
            </a:fld>
            <a:endParaRPr lang="hu-HU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3A107EA-A530-02D1-67E5-3D1C966D59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729441"/>
              </p:ext>
            </p:extLst>
          </p:nvPr>
        </p:nvGraphicFramePr>
        <p:xfrm>
          <a:off x="1096027" y="966817"/>
          <a:ext cx="10177397" cy="4525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Alakzat 2">
            <a:extLst>
              <a:ext uri="{FF2B5EF4-FFF2-40B4-BE49-F238E27FC236}">
                <a16:creationId xmlns:a16="http://schemas.microsoft.com/office/drawing/2014/main" id="{1BA42A22-2406-6307-1D54-170DB0B13BA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67563" y="1362236"/>
            <a:ext cx="538480" cy="720080"/>
          </a:xfrm>
          <a:prstGeom prst="roundRect">
            <a:avLst>
              <a:gd name="adj" fmla="val 13032"/>
            </a:avLst>
          </a:prstGeom>
          <a:solidFill>
            <a:schemeClr val="accent1"/>
          </a:solidFill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1000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Aktiválás előtt</a:t>
            </a:r>
            <a:endParaRPr lang="hu-H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lakzat 2">
            <a:extLst>
              <a:ext uri="{FF2B5EF4-FFF2-40B4-BE49-F238E27FC236}">
                <a16:creationId xmlns:a16="http://schemas.microsoft.com/office/drawing/2014/main" id="{4D06C6FC-0679-071D-7D2E-C50D29294C3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24620" y="1687034"/>
            <a:ext cx="376555" cy="985520"/>
          </a:xfrm>
          <a:prstGeom prst="roundRect">
            <a:avLst>
              <a:gd name="adj" fmla="val 13032"/>
            </a:avLst>
          </a:prstGeom>
          <a:solidFill>
            <a:schemeClr val="accent1"/>
          </a:solidFill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100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Első stratégia</a:t>
            </a:r>
            <a:endParaRPr lang="hu-H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lakzat 2">
            <a:extLst>
              <a:ext uri="{FF2B5EF4-FFF2-40B4-BE49-F238E27FC236}">
                <a16:creationId xmlns:a16="http://schemas.microsoft.com/office/drawing/2014/main" id="{F5EE41C7-014C-2896-B9B4-655C7F1C1ED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875719" y="2925317"/>
            <a:ext cx="376555" cy="985520"/>
          </a:xfrm>
          <a:prstGeom prst="roundRect">
            <a:avLst>
              <a:gd name="adj" fmla="val 13032"/>
            </a:avLst>
          </a:prstGeom>
          <a:solidFill>
            <a:schemeClr val="accent1"/>
          </a:solidFill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100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Műszer hiba</a:t>
            </a:r>
            <a:endParaRPr lang="hu-H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lakzat 2">
            <a:extLst>
              <a:ext uri="{FF2B5EF4-FFF2-40B4-BE49-F238E27FC236}">
                <a16:creationId xmlns:a16="http://schemas.microsoft.com/office/drawing/2014/main" id="{53386148-35BF-EF48-A666-3853BAE99CD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860152" y="1744502"/>
            <a:ext cx="372110" cy="1247140"/>
          </a:xfrm>
          <a:prstGeom prst="roundRect">
            <a:avLst>
              <a:gd name="adj" fmla="val 13032"/>
            </a:avLst>
          </a:prstGeom>
          <a:solidFill>
            <a:schemeClr val="accent1"/>
          </a:solidFill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100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Második stratégia</a:t>
            </a:r>
            <a:endParaRPr lang="hu-H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Alakzat 2">
            <a:extLst>
              <a:ext uri="{FF2B5EF4-FFF2-40B4-BE49-F238E27FC236}">
                <a16:creationId xmlns:a16="http://schemas.microsoft.com/office/drawing/2014/main" id="{4FFE057B-A2FA-F024-C5A9-E68DE255836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640727" y="1310478"/>
            <a:ext cx="376555" cy="985520"/>
          </a:xfrm>
          <a:prstGeom prst="roundRect">
            <a:avLst>
              <a:gd name="adj" fmla="val 13032"/>
            </a:avLst>
          </a:prstGeom>
          <a:solidFill>
            <a:schemeClr val="accent1"/>
          </a:solidFill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100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Teszt vége</a:t>
            </a:r>
            <a:endParaRPr lang="hu-H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08AF053F-B438-D6D1-90CA-D8D72C94F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378"/>
            <a:ext cx="10972800" cy="760980"/>
          </a:xfrm>
        </p:spPr>
        <p:txBody>
          <a:bodyPr>
            <a:normAutofit/>
          </a:bodyPr>
          <a:lstStyle/>
          <a:p>
            <a:r>
              <a:rPr lang="hu-HU" sz="3000" dirty="0"/>
              <a:t>SmartFM </a:t>
            </a:r>
            <a:r>
              <a:rPr lang="hu-HU" sz="3000" dirty="0" err="1"/>
              <a:t>Dashboard</a:t>
            </a:r>
            <a:endParaRPr lang="hu-HU" sz="30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F79F2FD-7DFC-C2DF-E625-1C888CDF8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8</a:t>
            </a:fld>
            <a:endParaRPr lang="hu-HU" dirty="0"/>
          </a:p>
        </p:txBody>
      </p:sp>
      <p:pic>
        <p:nvPicPr>
          <p:cNvPr id="5" name="Tartalom helye 3">
            <a:extLst>
              <a:ext uri="{FF2B5EF4-FFF2-40B4-BE49-F238E27FC236}">
                <a16:creationId xmlns:a16="http://schemas.microsoft.com/office/drawing/2014/main" id="{F755F7E9-33A1-F890-59DE-8F0202AE9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1" t="-1" b="43256"/>
          <a:stretch/>
        </p:blipFill>
        <p:spPr>
          <a:xfrm>
            <a:off x="5528584" y="473937"/>
            <a:ext cx="6143901" cy="2477105"/>
          </a:xfr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186F5CC-55D6-436F-E0AE-C1985C082F3F}"/>
              </a:ext>
            </a:extLst>
          </p:cNvPr>
          <p:cNvSpPr txBox="1"/>
          <p:nvPr/>
        </p:nvSpPr>
        <p:spPr>
          <a:xfrm>
            <a:off x="848793" y="875616"/>
            <a:ext cx="3572894" cy="830997"/>
          </a:xfrm>
          <a:prstGeom prst="rect">
            <a:avLst/>
          </a:prstGeom>
          <a:noFill/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/>
              <a:t>Az adó által számolt megtakarítási eredmények. Méréseink alapján a megspórolt energia mennyiséget az adó jó közelítéssel méri. A számítás alapját képező energiaár megadható.</a:t>
            </a:r>
          </a:p>
        </p:txBody>
      </p: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58822D41-FF1E-6451-6D08-A1C93955C7A3}"/>
              </a:ext>
            </a:extLst>
          </p:cNvPr>
          <p:cNvCxnSpPr/>
          <p:nvPr/>
        </p:nvCxnSpPr>
        <p:spPr>
          <a:xfrm>
            <a:off x="4664488" y="1118381"/>
            <a:ext cx="86409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AEF2439D-276E-0C90-51AC-55557004765E}"/>
              </a:ext>
            </a:extLst>
          </p:cNvPr>
          <p:cNvCxnSpPr/>
          <p:nvPr/>
        </p:nvCxnSpPr>
        <p:spPr>
          <a:xfrm>
            <a:off x="4664488" y="1400183"/>
            <a:ext cx="266429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>
            <a:extLst>
              <a:ext uri="{FF2B5EF4-FFF2-40B4-BE49-F238E27FC236}">
                <a16:creationId xmlns:a16="http://schemas.microsoft.com/office/drawing/2014/main" id="{BB93170E-A881-4D8E-A499-37E82E1B856E}"/>
              </a:ext>
            </a:extLst>
          </p:cNvPr>
          <p:cNvSpPr txBox="1"/>
          <p:nvPr/>
        </p:nvSpPr>
        <p:spPr>
          <a:xfrm>
            <a:off x="849127" y="2036791"/>
            <a:ext cx="2282713" cy="646331"/>
          </a:xfrm>
          <a:prstGeom prst="rect">
            <a:avLst/>
          </a:prstGeom>
          <a:noFill/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/>
              <a:t>Megtakarítás mértéke </a:t>
            </a:r>
            <a:r>
              <a:rPr lang="hu-HU" sz="1200" dirty="0" err="1"/>
              <a:t>Wh-ban</a:t>
            </a:r>
            <a:r>
              <a:rPr lang="hu-HU" sz="1200" dirty="0"/>
              <a:t> megadva, az adó által számolt érték.</a:t>
            </a:r>
          </a:p>
        </p:txBody>
      </p: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E73A8013-66C1-D399-AC26-D958CE9E320A}"/>
              </a:ext>
            </a:extLst>
          </p:cNvPr>
          <p:cNvCxnSpPr>
            <a:cxnSpLocks/>
          </p:cNvCxnSpPr>
          <p:nvPr/>
        </p:nvCxnSpPr>
        <p:spPr>
          <a:xfrm>
            <a:off x="3281819" y="2268364"/>
            <a:ext cx="5228630" cy="18318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A5DF9EEE-1A20-4B05-A01F-6CD941EB0B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587497"/>
              </p:ext>
            </p:extLst>
          </p:nvPr>
        </p:nvGraphicFramePr>
        <p:xfrm>
          <a:off x="6188191" y="3192133"/>
          <a:ext cx="5215111" cy="290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Szövegdoboz 13">
            <a:extLst>
              <a:ext uri="{FF2B5EF4-FFF2-40B4-BE49-F238E27FC236}">
                <a16:creationId xmlns:a16="http://schemas.microsoft.com/office/drawing/2014/main" id="{4E81B92C-969C-D54D-3020-DC09A386DC8A}"/>
              </a:ext>
            </a:extLst>
          </p:cNvPr>
          <p:cNvSpPr txBox="1"/>
          <p:nvPr/>
        </p:nvSpPr>
        <p:spPr>
          <a:xfrm>
            <a:off x="848793" y="3713214"/>
            <a:ext cx="2088232" cy="461665"/>
          </a:xfrm>
          <a:prstGeom prst="rect">
            <a:avLst/>
          </a:prstGeom>
          <a:noFill/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/>
              <a:t>Napi megtakarítás, adó saját kimutatása.</a:t>
            </a:r>
          </a:p>
        </p:txBody>
      </p: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D9F25441-5E8E-991E-1CAF-67A3890C57C2}"/>
              </a:ext>
            </a:extLst>
          </p:cNvPr>
          <p:cNvCxnSpPr>
            <a:cxnSpLocks/>
          </p:cNvCxnSpPr>
          <p:nvPr/>
        </p:nvCxnSpPr>
        <p:spPr>
          <a:xfrm>
            <a:off x="3266464" y="3906554"/>
            <a:ext cx="273734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789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7AF3318-979B-4531-E7CB-66EEF043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457199"/>
          </a:xfrm>
        </p:spPr>
        <p:txBody>
          <a:bodyPr>
            <a:normAutofit fontScale="90000"/>
          </a:bodyPr>
          <a:lstStyle/>
          <a:p>
            <a:r>
              <a:rPr lang="hu-HU" sz="2500" dirty="0"/>
              <a:t>Kimenő RF teljesítmény változása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C471FAB-F494-E915-F5B0-A9164B163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9</a:t>
            </a:fld>
            <a:endParaRPr lang="hu-HU" dirty="0"/>
          </a:p>
        </p:txBody>
      </p:sp>
      <p:pic>
        <p:nvPicPr>
          <p:cNvPr id="5" name="Tartalom helye 5">
            <a:extLst>
              <a:ext uri="{FF2B5EF4-FFF2-40B4-BE49-F238E27FC236}">
                <a16:creationId xmlns:a16="http://schemas.microsoft.com/office/drawing/2014/main" id="{3D4E9D94-774E-3D2A-C67B-FE509D8124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50" b="29172"/>
          <a:stretch/>
        </p:blipFill>
        <p:spPr>
          <a:xfrm>
            <a:off x="2778095" y="832045"/>
            <a:ext cx="9019202" cy="495498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466E452-A22D-0E6C-1E49-51536BFBD5EC}"/>
              </a:ext>
            </a:extLst>
          </p:cNvPr>
          <p:cNvSpPr txBox="1"/>
          <p:nvPr/>
        </p:nvSpPr>
        <p:spPr>
          <a:xfrm>
            <a:off x="394703" y="1268627"/>
            <a:ext cx="2088232" cy="646331"/>
          </a:xfrm>
          <a:prstGeom prst="rect">
            <a:avLst/>
          </a:prstGeom>
          <a:noFill/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/>
              <a:t>Adóbeállításokban meghatározott kimenő teljesítmény.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B4CBCFF-B01C-A368-B04C-BA09466CC078}"/>
              </a:ext>
            </a:extLst>
          </p:cNvPr>
          <p:cNvSpPr txBox="1"/>
          <p:nvPr/>
        </p:nvSpPr>
        <p:spPr>
          <a:xfrm>
            <a:off x="394703" y="3078702"/>
            <a:ext cx="2088232" cy="461665"/>
          </a:xfrm>
          <a:prstGeom prst="rect">
            <a:avLst/>
          </a:prstGeom>
          <a:noFill/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/>
              <a:t>Kimenő teljesítmény, SmartFM üzemben.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4AEC55ED-A330-19F4-6344-6B7970F5ABB9}"/>
              </a:ext>
            </a:extLst>
          </p:cNvPr>
          <p:cNvSpPr txBox="1"/>
          <p:nvPr/>
        </p:nvSpPr>
        <p:spPr>
          <a:xfrm>
            <a:off x="394703" y="4698436"/>
            <a:ext cx="2088232" cy="461665"/>
          </a:xfrm>
          <a:prstGeom prst="rect">
            <a:avLst/>
          </a:prstGeom>
          <a:noFill/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/>
              <a:t>Átlagos kimenő teljesítmény SmartFM üzemben.</a:t>
            </a:r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76D840F0-9680-900C-7359-47030F33164E}"/>
              </a:ext>
            </a:extLst>
          </p:cNvPr>
          <p:cNvCxnSpPr/>
          <p:nvPr/>
        </p:nvCxnSpPr>
        <p:spPr>
          <a:xfrm>
            <a:off x="2574599" y="1757173"/>
            <a:ext cx="1296144" cy="853567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9AA79AD1-9A03-7DD7-FDF1-FC10E659878E}"/>
              </a:ext>
            </a:extLst>
          </p:cNvPr>
          <p:cNvCxnSpPr>
            <a:cxnSpLocks/>
          </p:cNvCxnSpPr>
          <p:nvPr/>
        </p:nvCxnSpPr>
        <p:spPr>
          <a:xfrm>
            <a:off x="2574599" y="3309534"/>
            <a:ext cx="1972349" cy="4160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1E87076F-BB75-95E0-D309-4788BF0BF9E0}"/>
              </a:ext>
            </a:extLst>
          </p:cNvPr>
          <p:cNvCxnSpPr>
            <a:cxnSpLocks/>
          </p:cNvCxnSpPr>
          <p:nvPr/>
        </p:nvCxnSpPr>
        <p:spPr>
          <a:xfrm flipV="1">
            <a:off x="2574599" y="3636077"/>
            <a:ext cx="2611176" cy="126797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23118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io_sablon_16-9">
  <a:themeElements>
    <a:clrScheme name="Egyéni 2. séma">
      <a:dk1>
        <a:sysClr val="windowText" lastClr="000000"/>
      </a:dk1>
      <a:lt1>
        <a:sysClr val="window" lastClr="FFFFFF"/>
      </a:lt1>
      <a:dk2>
        <a:srgbClr val="FF0000"/>
      </a:dk2>
      <a:lt2>
        <a:srgbClr val="EEECE1"/>
      </a:lt2>
      <a:accent1>
        <a:srgbClr val="9BBB59"/>
      </a:accent1>
      <a:accent2>
        <a:srgbClr val="EBF1DD"/>
      </a:accent2>
      <a:accent3>
        <a:srgbClr val="D7E3BC"/>
      </a:accent3>
      <a:accent4>
        <a:srgbClr val="C3D69B"/>
      </a:accent4>
      <a:accent5>
        <a:srgbClr val="76923C"/>
      </a:accent5>
      <a:accent6>
        <a:srgbClr val="4F6128"/>
      </a:accent6>
      <a:hlink>
        <a:srgbClr val="FF0000"/>
      </a:hlink>
      <a:folHlink>
        <a:srgbClr val="4F6128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834947BB542394DA13CA0AB445C4A65" ma:contentTypeVersion="18" ma:contentTypeDescription="Új dokumentum létrehozása." ma:contentTypeScope="" ma:versionID="ba13c91a008278c599c93b8c105f6373">
  <xsd:schema xmlns:xsd="http://www.w3.org/2001/XMLSchema" xmlns:xs="http://www.w3.org/2001/XMLSchema" xmlns:p="http://schemas.microsoft.com/office/2006/metadata/properties" xmlns:ns2="f12bfab7-f74c-46c9-b4ad-6f2de1b0c91b" xmlns:ns3="ca01fc4b-f33b-4b93-b663-f546fac1b7a2" targetNamespace="http://schemas.microsoft.com/office/2006/metadata/properties" ma:root="true" ma:fieldsID="c57059d7dbdb81498ce0c13df6cca538" ns2:_="" ns3:_="">
    <xsd:import namespace="f12bfab7-f74c-46c9-b4ad-6f2de1b0c91b"/>
    <xsd:import namespace="ca01fc4b-f33b-4b93-b663-f546fac1b7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2bfab7-f74c-46c9-b4ad-6f2de1b0c9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Képcímkék" ma:readOnly="false" ma:fieldId="{5cf76f15-5ced-4ddc-b409-7134ff3c332f}" ma:taxonomyMulti="true" ma:sspId="3d9ff174-9c06-408e-b0e6-077b1b4540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1fc4b-f33b-4b93-b663-f546fac1b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92f5ca-e869-46b0-b763-8ac66a898fc9}" ma:internalName="TaxCatchAll" ma:showField="CatchAllData" ma:web="ca01fc4b-f33b-4b93-b663-f546fac1b7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A61B26-7502-4DD4-982E-4D7E0CBAA4CD}"/>
</file>

<file path=customXml/itemProps2.xml><?xml version="1.0" encoding="utf-8"?>
<ds:datastoreItem xmlns:ds="http://schemas.openxmlformats.org/officeDocument/2006/customXml" ds:itemID="{548192C1-0E53-48B2-B311-0335A4458687}"/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444</Words>
  <Application>Microsoft Office PowerPoint</Application>
  <PresentationFormat>Szélesvásznú</PresentationFormat>
  <Paragraphs>73</Paragraphs>
  <Slides>12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Prezentacio_sablon_16-9</vt:lpstr>
      <vt:lpstr>SmartFM kísérlet</vt:lpstr>
      <vt:lpstr>SmartFM opció</vt:lpstr>
      <vt:lpstr>SmartFM az AH-ban</vt:lpstr>
      <vt:lpstr>PowerPoint-bemutató</vt:lpstr>
      <vt:lpstr>Működés</vt:lpstr>
      <vt:lpstr>SmartFM on-air teszt</vt:lpstr>
      <vt:lpstr>PowerPoint-bemutató</vt:lpstr>
      <vt:lpstr>SmartFM Dashboard</vt:lpstr>
      <vt:lpstr>Kimenő RF teljesítmény változása</vt:lpstr>
      <vt:lpstr>Mérőautós mérések</vt:lpstr>
      <vt:lpstr>Eredmények</vt:lpstr>
      <vt:lpstr>Köszönöm szépen a figyelmet!</vt:lpstr>
    </vt:vector>
  </TitlesOfParts>
  <Company>Antenna Hungaria Zrt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Bíró Dániel</dc:creator>
  <cp:lastModifiedBy>Bíró Dániel</cp:lastModifiedBy>
  <cp:revision>30</cp:revision>
  <dcterms:created xsi:type="dcterms:W3CDTF">2023-10-06T09:05:21Z</dcterms:created>
  <dcterms:modified xsi:type="dcterms:W3CDTF">2024-04-24T11:46:41Z</dcterms:modified>
</cp:coreProperties>
</file>