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9" r:id="rId3"/>
    <p:sldId id="263" r:id="rId4"/>
    <p:sldId id="262" r:id="rId5"/>
    <p:sldId id="258" r:id="rId6"/>
    <p:sldId id="264" r:id="rId7"/>
    <p:sldId id="265" r:id="rId8"/>
    <p:sldId id="270" r:id="rId9"/>
    <p:sldId id="266" r:id="rId10"/>
    <p:sldId id="267" r:id="rId11"/>
    <p:sldId id="269" r:id="rId12"/>
    <p:sldId id="268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9CAE-3B36-4BA4-BC25-CD2C3D5E23C3}" type="datetimeFigureOut">
              <a:rPr lang="hu-HU" smtClean="0"/>
              <a:t>2013.05.17.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6249-59F3-4155-9ECC-C3EC5EEE1ED5}" type="slidenum">
              <a:rPr lang="hu-HU" smtClean="0"/>
              <a:t>‹#›</a:t>
            </a:fld>
            <a:endParaRPr lang="hu-HU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9CAE-3B36-4BA4-BC25-CD2C3D5E23C3}" type="datetimeFigureOut">
              <a:rPr lang="hu-HU" smtClean="0"/>
              <a:t>2013.05.17.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6249-59F3-4155-9ECC-C3EC5EEE1ED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9CAE-3B36-4BA4-BC25-CD2C3D5E23C3}" type="datetimeFigureOut">
              <a:rPr lang="hu-HU" smtClean="0"/>
              <a:t>2013.05.17.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6249-59F3-4155-9ECC-C3EC5EEE1ED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9CAE-3B36-4BA4-BC25-CD2C3D5E23C3}" type="datetimeFigureOut">
              <a:rPr lang="hu-HU" smtClean="0"/>
              <a:t>2013.05.17.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6249-59F3-4155-9ECC-C3EC5EEE1ED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9CAE-3B36-4BA4-BC25-CD2C3D5E23C3}" type="datetimeFigureOut">
              <a:rPr lang="hu-HU" smtClean="0"/>
              <a:t>2013.05.17.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24D6249-59F3-4155-9ECC-C3EC5EEE1ED5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9CAE-3B36-4BA4-BC25-CD2C3D5E23C3}" type="datetimeFigureOut">
              <a:rPr lang="hu-HU" smtClean="0"/>
              <a:t>2013.05.17.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6249-59F3-4155-9ECC-C3EC5EEE1ED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9CAE-3B36-4BA4-BC25-CD2C3D5E23C3}" type="datetimeFigureOut">
              <a:rPr lang="hu-HU" smtClean="0"/>
              <a:t>2013.05.17.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6249-59F3-4155-9ECC-C3EC5EEE1ED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9CAE-3B36-4BA4-BC25-CD2C3D5E23C3}" type="datetimeFigureOut">
              <a:rPr lang="hu-HU" smtClean="0"/>
              <a:t>2013.05.17.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6249-59F3-4155-9ECC-C3EC5EEE1ED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9CAE-3B36-4BA4-BC25-CD2C3D5E23C3}" type="datetimeFigureOut">
              <a:rPr lang="hu-HU" smtClean="0"/>
              <a:t>2013.05.17.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6249-59F3-4155-9ECC-C3EC5EEE1ED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9CAE-3B36-4BA4-BC25-CD2C3D5E23C3}" type="datetimeFigureOut">
              <a:rPr lang="hu-HU" smtClean="0"/>
              <a:t>2013.05.17.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6249-59F3-4155-9ECC-C3EC5EEE1ED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hu-H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Kép beszúrásához kattintson az ikonra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9CAE-3B36-4BA4-BC25-CD2C3D5E23C3}" type="datetimeFigureOut">
              <a:rPr lang="hu-HU" smtClean="0"/>
              <a:t>2013.05.17.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6249-59F3-4155-9ECC-C3EC5EEE1ED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8D89CAE-3B36-4BA4-BC25-CD2C3D5E23C3}" type="datetimeFigureOut">
              <a:rPr lang="hu-HU" smtClean="0"/>
              <a:t>2013.05.17.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24D6249-59F3-4155-9ECC-C3EC5EEE1ED5}" type="slidenum">
              <a:rPr lang="hu-HU" smtClean="0"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7544" y="1124744"/>
            <a:ext cx="7851648" cy="3960440"/>
          </a:xfrm>
        </p:spPr>
        <p:txBody>
          <a:bodyPr>
            <a:normAutofit fontScale="90000"/>
          </a:bodyPr>
          <a:lstStyle/>
          <a:p>
            <a:r>
              <a:rPr lang="hu-HU" b="1" dirty="0" err="1" smtClean="0"/>
              <a:t>tV</a:t>
            </a:r>
            <a:r>
              <a:rPr lang="hu-HU" b="1" dirty="0" smtClean="0"/>
              <a:t> készülékek</a:t>
            </a:r>
            <a:br>
              <a:rPr lang="hu-HU" b="1" dirty="0" smtClean="0"/>
            </a:br>
            <a:r>
              <a:rPr lang="hu-HU" b="1" dirty="0" smtClean="0"/>
              <a:t> ma és holnap</a:t>
            </a:r>
            <a:br>
              <a:rPr lang="hu-HU" b="1" dirty="0" smtClean="0"/>
            </a:b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 </a:t>
            </a:r>
            <a:br>
              <a:rPr lang="hu-HU" b="1" dirty="0" smtClean="0"/>
            </a:br>
            <a:r>
              <a:rPr lang="hu-HU" dirty="0" smtClean="0"/>
              <a:t>  Televízió közvetítések Szegedről</a:t>
            </a:r>
            <a:endParaRPr lang="hu-HU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012160" y="5877272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Vajna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3426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84761"/>
            <a:ext cx="2895786" cy="386104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11986" r="15253" b="12862"/>
          <a:stretch/>
        </p:blipFill>
        <p:spPr>
          <a:xfrm>
            <a:off x="4300" y="0"/>
            <a:ext cx="4680520" cy="341057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36" y="3010024"/>
            <a:ext cx="2733768" cy="364502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75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5" y="0"/>
            <a:ext cx="4608512" cy="345638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58" y="0"/>
            <a:ext cx="5207563" cy="390567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9"/>
          <a:stretch/>
        </p:blipFill>
        <p:spPr>
          <a:xfrm>
            <a:off x="1133390" y="3573016"/>
            <a:ext cx="5079391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1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07" y="3567615"/>
            <a:ext cx="4379979" cy="328498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1" t="14858" r="34875"/>
          <a:stretch/>
        </p:blipFill>
        <p:spPr>
          <a:xfrm>
            <a:off x="113370" y="836712"/>
            <a:ext cx="2613892" cy="488141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76672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0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07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Kajak-kenu Világbajnokság 2011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b="17646"/>
          <a:stretch/>
        </p:blipFill>
        <p:spPr>
          <a:xfrm>
            <a:off x="193964" y="2492896"/>
            <a:ext cx="6970324" cy="393337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4"/>
          <a:stretch/>
        </p:blipFill>
        <p:spPr>
          <a:xfrm>
            <a:off x="5508104" y="1211874"/>
            <a:ext cx="2418145" cy="214511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164288" y="3356992"/>
            <a:ext cx="157716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Sereg Imre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3251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315416"/>
            <a:ext cx="6084168" cy="405611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78347"/>
            <a:ext cx="5069480" cy="337965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980728"/>
            <a:ext cx="2720705" cy="244827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34839"/>
            <a:ext cx="2481064" cy="37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0"/>
          <a:stretch/>
        </p:blipFill>
        <p:spPr>
          <a:xfrm>
            <a:off x="-3053" y="20425"/>
            <a:ext cx="4805962" cy="376808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425"/>
            <a:ext cx="4572000" cy="304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03816"/>
            <a:ext cx="3460171" cy="228948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66" y="3284984"/>
            <a:ext cx="5359525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u-HU" dirty="0" smtClean="0"/>
              <a:t>Red Bull bemutató  2009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29516"/>
            <a:ext cx="6300192" cy="472514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3" t="5048" r="38172" b="34575"/>
          <a:stretch/>
        </p:blipFill>
        <p:spPr>
          <a:xfrm>
            <a:off x="179512" y="836712"/>
            <a:ext cx="2115127" cy="298334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95536" y="3858499"/>
            <a:ext cx="1584176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2000" dirty="0" smtClean="0"/>
              <a:t>Ács Ferenc</a:t>
            </a:r>
          </a:p>
        </p:txBody>
      </p:sp>
    </p:spTree>
    <p:extLst>
      <p:ext uri="{BB962C8B-B14F-4D97-AF65-F5344CB8AC3E}">
        <p14:creationId xmlns:p14="http://schemas.microsoft.com/office/powerpoint/2010/main" val="100821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1"/>
            <a:ext cx="5724128" cy="4293096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34934"/>
            <a:ext cx="5364088" cy="40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90962"/>
            <a:ext cx="4687597" cy="351569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116632"/>
            <a:ext cx="2653267" cy="353768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4" b="98"/>
          <a:stretch/>
        </p:blipFill>
        <p:spPr>
          <a:xfrm>
            <a:off x="0" y="114005"/>
            <a:ext cx="5916149" cy="331042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4073"/>
            <a:ext cx="3563888" cy="266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3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95536" y="2492896"/>
            <a:ext cx="8229600" cy="1540768"/>
          </a:xfrm>
        </p:spPr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149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6891" y="0"/>
            <a:ext cx="8305800" cy="852704"/>
          </a:xfrm>
        </p:spPr>
        <p:txBody>
          <a:bodyPr anchor="t">
            <a:normAutofit/>
          </a:bodyPr>
          <a:lstStyle/>
          <a:p>
            <a:pPr algn="ctr"/>
            <a:r>
              <a:rPr lang="hu-HU" dirty="0" smtClean="0"/>
              <a:t>HD megjelenítők ma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30267" y="812412"/>
            <a:ext cx="7154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dirty="0" err="1" smtClean="0"/>
              <a:t>Full</a:t>
            </a:r>
            <a:r>
              <a:rPr lang="hu-HU" dirty="0" smtClean="0"/>
              <a:t> HD: 1920X1080 (i vagy p)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Képoldal arány: 16-9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0" y="2272887"/>
            <a:ext cx="4300449" cy="22362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Szövegdoboz 4"/>
          <p:cNvSpPr txBox="1"/>
          <p:nvPr/>
        </p:nvSpPr>
        <p:spPr>
          <a:xfrm>
            <a:off x="1942421" y="1759539"/>
            <a:ext cx="63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LCD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9" y="4781428"/>
            <a:ext cx="3766873" cy="17281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Szövegdoboz 6"/>
          <p:cNvSpPr txBox="1"/>
          <p:nvPr/>
        </p:nvSpPr>
        <p:spPr>
          <a:xfrm>
            <a:off x="5673359" y="175729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plazma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32" y="4365104"/>
            <a:ext cx="3288764" cy="22728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53" y="2128871"/>
            <a:ext cx="3012833" cy="21203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83040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35" y="773829"/>
            <a:ext cx="3184170" cy="30989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6891" y="0"/>
            <a:ext cx="8305800" cy="852704"/>
          </a:xfrm>
        </p:spPr>
        <p:txBody>
          <a:bodyPr anchor="t">
            <a:normAutofit/>
          </a:bodyPr>
          <a:lstStyle/>
          <a:p>
            <a:pPr algn="ctr"/>
            <a:r>
              <a:rPr lang="hu-HU" dirty="0" smtClean="0"/>
              <a:t>HD megjelenítők holnap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4560912" y="646100"/>
            <a:ext cx="42484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Kvantumpont (QD) </a:t>
            </a:r>
            <a:r>
              <a:rPr lang="hu-HU" dirty="0" err="1" smtClean="0"/>
              <a:t>megvilágitás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395536" y="800786"/>
            <a:ext cx="82586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dirty="0" smtClean="0"/>
              <a:t>OLED</a:t>
            </a:r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" y="3770600"/>
            <a:ext cx="9144000" cy="30874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60" y="1015432"/>
            <a:ext cx="3344890" cy="27551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9922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r>
              <a:rPr lang="hu-HU" dirty="0" smtClean="0"/>
              <a:t>4K a felbontás forradalma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19" y="2587950"/>
            <a:ext cx="7620000" cy="42862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7" y="764704"/>
            <a:ext cx="5508104" cy="29136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Szövegdoboz 4"/>
          <p:cNvSpPr txBox="1"/>
          <p:nvPr/>
        </p:nvSpPr>
        <p:spPr>
          <a:xfrm>
            <a:off x="5796136" y="963634"/>
            <a:ext cx="302433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4K elnevezése: </a:t>
            </a:r>
            <a:r>
              <a:rPr lang="hu-HU" sz="2800" dirty="0" smtClean="0"/>
              <a:t>UHD</a:t>
            </a:r>
            <a:endParaRPr lang="hu-HU" sz="28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5796136" y="1844824"/>
            <a:ext cx="263886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dirty="0" smtClean="0"/>
              <a:t>QUAD HD: 3840 X 2160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01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305800" cy="852704"/>
          </a:xfrm>
        </p:spPr>
        <p:txBody>
          <a:bodyPr anchor="t"/>
          <a:lstStyle/>
          <a:p>
            <a:pPr algn="ctr"/>
            <a:r>
              <a:rPr lang="hu-HU" smtClean="0"/>
              <a:t>A 3D közeljövője?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48880"/>
            <a:ext cx="5580112" cy="371433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4211960" cy="353261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146091" y="1173069"/>
            <a:ext cx="187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Toshiba rendszer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987824" y="810192"/>
            <a:ext cx="261305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Szemüveg nélküli 3D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162327" y="2452246"/>
            <a:ext cx="307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Kilenc független  720P-s kép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827584" y="1615209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készülék megjelenítő panelja un. </a:t>
            </a:r>
            <a:r>
              <a:rPr lang="hu-HU" dirty="0" err="1"/>
              <a:t>lenticularis</a:t>
            </a:r>
            <a:r>
              <a:rPr lang="hu-HU" dirty="0"/>
              <a:t> (lencseszerű), amely 921.600 apró lencséből épül fel.</a:t>
            </a:r>
          </a:p>
        </p:txBody>
      </p:sp>
    </p:spTree>
    <p:extLst>
      <p:ext uri="{BB962C8B-B14F-4D97-AF65-F5344CB8AC3E}">
        <p14:creationId xmlns:p14="http://schemas.microsoft.com/office/powerpoint/2010/main" val="48659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" t="7781" r="7781" b="7241"/>
          <a:stretch/>
        </p:blipFill>
        <p:spPr>
          <a:xfrm>
            <a:off x="1687664" y="2453515"/>
            <a:ext cx="5257794" cy="3398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305800" cy="85270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hu-HU" dirty="0" smtClean="0"/>
              <a:t>SMART TV gyárilag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331640" y="743185"/>
            <a:ext cx="648072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err="1" smtClean="0"/>
              <a:t>Smart</a:t>
            </a:r>
            <a:r>
              <a:rPr lang="hu-HU" dirty="0" smtClean="0"/>
              <a:t> (okos) TV: </a:t>
            </a:r>
          </a:p>
          <a:p>
            <a:r>
              <a:rPr lang="hu-HU" dirty="0" smtClean="0"/>
              <a:t>Minden olyan </a:t>
            </a:r>
            <a:r>
              <a:rPr lang="hu-HU" dirty="0" smtClean="0"/>
              <a:t>TV, </a:t>
            </a:r>
            <a:r>
              <a:rPr lang="hu-HU" dirty="0" smtClean="0"/>
              <a:t>amely a hagyományos funkciókon kívül</a:t>
            </a:r>
          </a:p>
          <a:p>
            <a:r>
              <a:rPr lang="hu-HU" dirty="0" smtClean="0"/>
              <a:t>plusz szolgáltatásokat is nyújt.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838253"/>
            <a:ext cx="2895600" cy="1581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52" y="3851279"/>
            <a:ext cx="2926396" cy="1734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34" y="4912014"/>
            <a:ext cx="2657475" cy="172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2675273" cy="2006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0" y="4161451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89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305800" cy="85270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hu-HU" dirty="0" smtClean="0"/>
              <a:t>SMART TV házilag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98248"/>
            <a:ext cx="5508104" cy="3672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33488"/>
            <a:ext cx="2914650" cy="15716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t="5754" r="8691" b="17603"/>
          <a:stretch/>
        </p:blipFill>
        <p:spPr>
          <a:xfrm>
            <a:off x="107504" y="4036836"/>
            <a:ext cx="3500582" cy="22721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Szövegdoboz 5"/>
          <p:cNvSpPr txBox="1"/>
          <p:nvPr/>
        </p:nvSpPr>
        <p:spPr>
          <a:xfrm>
            <a:off x="539552" y="864156"/>
            <a:ext cx="163538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Kapcsolatok: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539552" y="1898248"/>
            <a:ext cx="1635384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dirty="0" smtClean="0"/>
              <a:t>HDMI 1.4</a:t>
            </a:r>
          </a:p>
          <a:p>
            <a:r>
              <a:rPr lang="hu-HU" dirty="0" smtClean="0"/>
              <a:t>USB </a:t>
            </a:r>
          </a:p>
          <a:p>
            <a:r>
              <a:rPr lang="hu-HU" dirty="0" smtClean="0"/>
              <a:t>SD </a:t>
            </a:r>
            <a:r>
              <a:rPr lang="hu-HU" dirty="0" err="1" smtClean="0"/>
              <a:t>bővítőhely</a:t>
            </a:r>
            <a:endParaRPr lang="hu-HU" dirty="0" smtClean="0"/>
          </a:p>
          <a:p>
            <a:r>
              <a:rPr lang="hu-HU" dirty="0" smtClean="0"/>
              <a:t>WIFI</a:t>
            </a:r>
          </a:p>
          <a:p>
            <a:r>
              <a:rPr lang="hu-HU" dirty="0" err="1" smtClean="0"/>
              <a:t>Bluetooth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42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u-HU" dirty="0" smtClean="0"/>
              <a:t>Kajak-kenu VK 2013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19"/>
            <a:ext cx="7908311" cy="593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749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" y="0"/>
            <a:ext cx="5916150" cy="443711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82" y="2084850"/>
            <a:ext cx="3579862" cy="47731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egycsúcs">
  <a:themeElements>
    <a:clrScheme name="Hegycsúcs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Hegycsúcs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egycsúcs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353</TotalTime>
  <Words>128</Words>
  <Application>Microsoft Office PowerPoint</Application>
  <PresentationFormat>Diavetítés a képernyőre (4:3 oldalarány)</PresentationFormat>
  <Paragraphs>35</Paragraphs>
  <Slides>19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0" baseType="lpstr">
      <vt:lpstr>Hegycsúcs</vt:lpstr>
      <vt:lpstr>tV készülékek  ma és holnap      Televízió közvetítések Szegedről</vt:lpstr>
      <vt:lpstr>HD megjelenítők ma</vt:lpstr>
      <vt:lpstr>HD megjelenítők holnap</vt:lpstr>
      <vt:lpstr>4K a felbontás forradalma</vt:lpstr>
      <vt:lpstr>A 3D közeljövője?</vt:lpstr>
      <vt:lpstr>SMART TV gyárilag </vt:lpstr>
      <vt:lpstr>SMART TV házilag </vt:lpstr>
      <vt:lpstr>Kajak-kenu VK 2013</vt:lpstr>
      <vt:lpstr>PowerPoint bemutató</vt:lpstr>
      <vt:lpstr>PowerPoint bemutató</vt:lpstr>
      <vt:lpstr>PowerPoint bemutató</vt:lpstr>
      <vt:lpstr>PowerPoint bemutató</vt:lpstr>
      <vt:lpstr>Kajak-kenu Világbajnokság 2011</vt:lpstr>
      <vt:lpstr>PowerPoint bemutató</vt:lpstr>
      <vt:lpstr>PowerPoint bemutató</vt:lpstr>
      <vt:lpstr>Red Bull bemutató  2009</vt:lpstr>
      <vt:lpstr>PowerPoint bemutató</vt:lpstr>
      <vt:lpstr>PowerPoint bemutató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      tV készülékek ma és holnap  II.              Televíziós közvetítések Szegedről</dc:title>
  <dc:creator>Vajna Zoltán</dc:creator>
  <cp:lastModifiedBy>Vajna Zoltán</cp:lastModifiedBy>
  <cp:revision>40</cp:revision>
  <dcterms:created xsi:type="dcterms:W3CDTF">2013-05-14T19:06:19Z</dcterms:created>
  <dcterms:modified xsi:type="dcterms:W3CDTF">2013-05-17T16:37:27Z</dcterms:modified>
</cp:coreProperties>
</file>